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56" r:id="rId2"/>
    <p:sldId id="281" r:id="rId3"/>
    <p:sldId id="280" r:id="rId4"/>
    <p:sldId id="282" r:id="rId5"/>
    <p:sldId id="283" r:id="rId6"/>
    <p:sldId id="284" r:id="rId7"/>
    <p:sldId id="286" r:id="rId8"/>
    <p:sldId id="288" r:id="rId9"/>
    <p:sldId id="289" r:id="rId10"/>
    <p:sldId id="290" r:id="rId11"/>
    <p:sldId id="291" r:id="rId12"/>
    <p:sldId id="292" r:id="rId13"/>
    <p:sldId id="293" r:id="rId14"/>
    <p:sldId id="294" r:id="rId15"/>
    <p:sldId id="295" r:id="rId16"/>
    <p:sldId id="296" r:id="rId17"/>
    <p:sldId id="297" r:id="rId18"/>
    <p:sldId id="298" r:id="rId19"/>
    <p:sldId id="301" r:id="rId20"/>
    <p:sldId id="302" r:id="rId21"/>
    <p:sldId id="303" r:id="rId22"/>
    <p:sldId id="304" r:id="rId23"/>
    <p:sldId id="305" r:id="rId24"/>
    <p:sldId id="306" r:id="rId25"/>
    <p:sldId id="307" r:id="rId26"/>
    <p:sldId id="310" r:id="rId27"/>
    <p:sldId id="309" r:id="rId28"/>
    <p:sldId id="311" r:id="rId2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239" autoAdjust="0"/>
  </p:normalViewPr>
  <p:slideViewPr>
    <p:cSldViewPr>
      <p:cViewPr varScale="1">
        <p:scale>
          <a:sx n="62" d="100"/>
          <a:sy n="62" d="100"/>
        </p:scale>
        <p:origin x="-213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45B948-1959-874B-AC98-EF98CB4DCD28}" type="datetimeFigureOut">
              <a:rPr kumimoji="1" lang="zh-CN" altLang="en-US" smtClean="0"/>
              <a:t>16/11/16</a:t>
            </a:fld>
            <a:endParaRPr kumimoji="1"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D9BB08-F2B9-7E4E-8EF1-987F117DB1D0}" type="slidenum">
              <a:rPr kumimoji="1" lang="zh-CN" altLang="en-US" smtClean="0"/>
              <a:t>‹#›</a:t>
            </a:fld>
            <a:endParaRPr kumimoji="1" lang="zh-CN" altLang="en-US"/>
          </a:p>
        </p:txBody>
      </p:sp>
    </p:spTree>
    <p:extLst>
      <p:ext uri="{BB962C8B-B14F-4D97-AF65-F5344CB8AC3E}">
        <p14:creationId xmlns:p14="http://schemas.microsoft.com/office/powerpoint/2010/main" val="1124366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657E84-59C6-4305-AA9C-A7D86B991697}" type="datetimeFigureOut">
              <a:rPr lang="zh-CN" altLang="en-US" smtClean="0"/>
              <a:pPr/>
              <a:t>16/11/16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E4F24-3CB2-4BC7-9085-606FF2057955}" type="slidenum">
              <a:rPr lang="zh-CN" altLang="en-US" smtClean="0"/>
              <a:pPr/>
              <a:t>‹#›</a:t>
            </a:fld>
            <a:endParaRPr lang="zh-CN" altLang="en-US"/>
          </a:p>
        </p:txBody>
      </p:sp>
    </p:spTree>
    <p:extLst>
      <p:ext uri="{BB962C8B-B14F-4D97-AF65-F5344CB8AC3E}">
        <p14:creationId xmlns:p14="http://schemas.microsoft.com/office/powerpoint/2010/main" val="12333446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s://www.google.com/search?client=safari&amp;rls=en&amp;q=ubuntu+one&amp;spell=1&amp;sa=X&amp;ved=0ahUKEwje6uDC3KnQAhUIRyYKHYeBDLIQvwUIGigA"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76AE4F24-3CB2-4BC7-9085-606FF2057955}" type="slidenum">
              <a:rPr lang="zh-CN" altLang="en-US" smtClean="0"/>
              <a:pPr/>
              <a:t>1</a:t>
            </a:fld>
            <a:endParaRPr lang="zh-CN" altLang="en-US"/>
          </a:p>
        </p:txBody>
      </p:sp>
    </p:spTree>
    <p:extLst>
      <p:ext uri="{BB962C8B-B14F-4D97-AF65-F5344CB8AC3E}">
        <p14:creationId xmlns:p14="http://schemas.microsoft.com/office/powerpoint/2010/main" val="77103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endParaRPr kumimoji="1" lang="en-US" altLang="zh-CN" dirty="0" smtClean="0"/>
          </a:p>
          <a:p>
            <a:endParaRPr kumimoji="1" lang="en-US" altLang="zh-CN" dirty="0" smtClean="0"/>
          </a:p>
          <a:p>
            <a:r>
              <a:rPr kumimoji="1" lang="en-US" altLang="zh-CN" dirty="0" smtClean="0"/>
              <a:t>There</a:t>
            </a:r>
            <a:r>
              <a:rPr kumimoji="1" lang="zh-CN" altLang="en-US" dirty="0" smtClean="0"/>
              <a:t> </a:t>
            </a:r>
            <a:r>
              <a:rPr kumimoji="1" lang="en-US" altLang="zh-CN" dirty="0" smtClean="0"/>
              <a:t>some</a:t>
            </a:r>
            <a:r>
              <a:rPr kumimoji="1" lang="zh-CN" altLang="en-US" dirty="0" smtClean="0"/>
              <a:t> </a:t>
            </a:r>
            <a:r>
              <a:rPr kumimoji="1" lang="en-US" altLang="zh-CN" dirty="0" smtClean="0"/>
              <a:t>limitations</a:t>
            </a:r>
            <a:r>
              <a:rPr kumimoji="1" lang="zh-CN" altLang="en-US" dirty="0" smtClean="0"/>
              <a:t> </a:t>
            </a:r>
            <a:r>
              <a:rPr kumimoji="1" lang="en-US" altLang="zh-CN" dirty="0" smtClean="0"/>
              <a:t>of</a:t>
            </a:r>
            <a:r>
              <a:rPr kumimoji="1" lang="zh-CN" altLang="en-US" dirty="0" smtClean="0"/>
              <a:t> </a:t>
            </a:r>
            <a:r>
              <a:rPr kumimoji="1" lang="en-US" altLang="zh-CN" dirty="0" smtClean="0"/>
              <a:t>our</a:t>
            </a:r>
            <a:r>
              <a:rPr kumimoji="1" lang="zh-CN" altLang="en-US" dirty="0" smtClean="0"/>
              <a:t> </a:t>
            </a:r>
            <a:r>
              <a:rPr kumimoji="1" lang="en-US" altLang="zh-CN" dirty="0" smtClean="0"/>
              <a:t>dataset</a:t>
            </a:r>
            <a:r>
              <a:rPr kumimoji="1" lang="zh-CN" altLang="en-US" dirty="0" smtClean="0"/>
              <a:t> </a:t>
            </a:r>
            <a:r>
              <a:rPr kumimoji="1" lang="en-US" altLang="zh-CN" dirty="0" smtClean="0"/>
              <a:t>we</a:t>
            </a:r>
            <a:r>
              <a:rPr kumimoji="1" lang="zh-CN" altLang="en-US" dirty="0" smtClean="0"/>
              <a:t> </a:t>
            </a:r>
            <a:r>
              <a:rPr kumimoji="1" lang="en-US" altLang="zh-CN" dirty="0" smtClean="0"/>
              <a:t>have</a:t>
            </a:r>
            <a:r>
              <a:rPr kumimoji="1" lang="zh-CN" altLang="en-US" dirty="0" smtClean="0"/>
              <a:t> </a:t>
            </a:r>
            <a:r>
              <a:rPr kumimoji="1" lang="en-US" altLang="zh-CN" dirty="0" smtClean="0"/>
              <a:t>mention.</a:t>
            </a:r>
            <a:r>
              <a:rPr kumimoji="1" lang="zh-CN" altLang="en-US" dirty="0" smtClean="0"/>
              <a:t> </a:t>
            </a:r>
            <a:r>
              <a:rPr kumimoji="1" lang="en-US" altLang="zh-CN" dirty="0" smtClean="0"/>
              <a:t>Some</a:t>
            </a:r>
            <a:r>
              <a:rPr kumimoji="1" lang="zh-CN" altLang="en-US" dirty="0" smtClean="0"/>
              <a:t> </a:t>
            </a:r>
            <a:r>
              <a:rPr kumimoji="1" lang="en-US" altLang="zh-CN" dirty="0" smtClean="0"/>
              <a:t>of</a:t>
            </a:r>
            <a:r>
              <a:rPr kumimoji="1" lang="zh-CN" altLang="en-US" dirty="0" smtClean="0"/>
              <a:t> </a:t>
            </a:r>
            <a:r>
              <a:rPr kumimoji="1" lang="en-US" altLang="zh-CN" dirty="0" smtClean="0"/>
              <a:t>them</a:t>
            </a:r>
            <a:r>
              <a:rPr kumimoji="1" lang="zh-CN" altLang="en-US" dirty="0" smtClean="0"/>
              <a:t> </a:t>
            </a:r>
            <a:r>
              <a:rPr kumimoji="1" lang="en-US" altLang="zh-CN" dirty="0" smtClean="0"/>
              <a:t>cannot</a:t>
            </a:r>
            <a:r>
              <a:rPr kumimoji="1" lang="zh-CN" altLang="en-US" dirty="0" smtClean="0"/>
              <a:t> </a:t>
            </a:r>
            <a:r>
              <a:rPr kumimoji="1" lang="en-US" altLang="zh-CN" dirty="0" smtClean="0"/>
              <a:t>be</a:t>
            </a:r>
            <a:r>
              <a:rPr kumimoji="1" lang="zh-CN" altLang="en-US" dirty="0" smtClean="0"/>
              <a:t> </a:t>
            </a:r>
            <a:r>
              <a:rPr kumimoji="1" lang="en-US" altLang="zh-CN" dirty="0" smtClean="0"/>
              <a:t>solved.</a:t>
            </a:r>
            <a:r>
              <a:rPr kumimoji="1" lang="zh-CN" altLang="en-US" dirty="0" smtClean="0"/>
              <a:t> </a:t>
            </a:r>
            <a:r>
              <a:rPr kumimoji="1" lang="en-US" altLang="zh-CN" dirty="0" smtClean="0"/>
              <a:t>The</a:t>
            </a:r>
            <a:r>
              <a:rPr kumimoji="1" lang="zh-CN" altLang="en-US" dirty="0" smtClean="0"/>
              <a:t> </a:t>
            </a:r>
            <a:r>
              <a:rPr kumimoji="1" lang="en-US" altLang="zh-CN" dirty="0" smtClean="0"/>
              <a:t>first</a:t>
            </a:r>
            <a:r>
              <a:rPr kumimoji="1" lang="zh-CN" altLang="en-US" dirty="0" smtClean="0"/>
              <a:t> </a:t>
            </a:r>
            <a:r>
              <a:rPr kumimoji="1" lang="en-US" altLang="zh-CN" dirty="0" smtClean="0"/>
              <a:t>one</a:t>
            </a:r>
            <a:r>
              <a:rPr kumimoji="1" lang="zh-CN" altLang="en-US" dirty="0" smtClean="0"/>
              <a:t> </a:t>
            </a:r>
            <a:r>
              <a:rPr kumimoji="1" lang="en-US" altLang="zh-CN" dirty="0" smtClean="0"/>
              <a:t>is</a:t>
            </a:r>
            <a:r>
              <a:rPr kumimoji="1" lang="zh-CN" altLang="en-US" dirty="0" smtClean="0"/>
              <a:t> </a:t>
            </a:r>
            <a:r>
              <a:rPr kumimoji="1" lang="en-US" altLang="zh-CN" dirty="0" smtClean="0"/>
              <a:t>the</a:t>
            </a:r>
            <a:r>
              <a:rPr kumimoji="1" lang="zh-CN" altLang="en-US" dirty="0" smtClean="0"/>
              <a:t> </a:t>
            </a:r>
            <a:r>
              <a:rPr kumimoji="1" lang="en-US" altLang="zh-CN" dirty="0" smtClean="0"/>
              <a:t>relatively</a:t>
            </a:r>
            <a:r>
              <a:rPr kumimoji="1" lang="zh-CN" altLang="en-US" dirty="0" smtClean="0"/>
              <a:t> </a:t>
            </a:r>
            <a:r>
              <a:rPr kumimoji="1" lang="en-US" altLang="zh-CN" dirty="0" smtClean="0"/>
              <a:t>short</a:t>
            </a:r>
            <a:r>
              <a:rPr kumimoji="1" lang="zh-CN" altLang="en-US" dirty="0" smtClean="0"/>
              <a:t> </a:t>
            </a:r>
            <a:r>
              <a:rPr kumimoji="1" lang="en-US" altLang="zh-CN" dirty="0" smtClean="0"/>
              <a:t>period.</a:t>
            </a:r>
            <a:r>
              <a:rPr kumimoji="1" lang="zh-CN" altLang="en-US" dirty="0" smtClean="0"/>
              <a:t> </a:t>
            </a:r>
            <a:r>
              <a:rPr kumimoji="1" lang="en-US" altLang="zh-CN" dirty="0" smtClean="0"/>
              <a:t>We</a:t>
            </a:r>
            <a:r>
              <a:rPr kumimoji="1" lang="zh-CN" altLang="en-US" dirty="0" smtClean="0"/>
              <a:t> </a:t>
            </a:r>
            <a:r>
              <a:rPr kumimoji="1" lang="en-US" altLang="zh-CN" dirty="0" smtClean="0"/>
              <a:t>only</a:t>
            </a:r>
            <a:r>
              <a:rPr kumimoji="1" lang="zh-CN" altLang="en-US" dirty="0" smtClean="0"/>
              <a:t> </a:t>
            </a:r>
            <a:r>
              <a:rPr kumimoji="1" lang="en-US" altLang="zh-CN" dirty="0" smtClean="0"/>
              <a:t>have</a:t>
            </a:r>
            <a:r>
              <a:rPr kumimoji="1" lang="zh-CN" altLang="en-US" dirty="0" smtClean="0"/>
              <a:t> </a:t>
            </a:r>
            <a:r>
              <a:rPr kumimoji="1" lang="en-US" altLang="zh-CN" dirty="0" smtClean="0"/>
              <a:t>one-week</a:t>
            </a:r>
            <a:r>
              <a:rPr kumimoji="1" lang="zh-CN" altLang="en-US" dirty="0" smtClean="0"/>
              <a:t> </a:t>
            </a:r>
            <a:r>
              <a:rPr kumimoji="1" lang="en-US" altLang="zh-CN" dirty="0" smtClean="0"/>
              <a:t>observation</a:t>
            </a:r>
            <a:r>
              <a:rPr kumimoji="1" lang="zh-CN" altLang="en-US" dirty="0" smtClean="0"/>
              <a:t> </a:t>
            </a:r>
            <a:r>
              <a:rPr kumimoji="1" lang="en-US" altLang="zh-CN" dirty="0" smtClean="0"/>
              <a:t>period.</a:t>
            </a:r>
            <a:r>
              <a:rPr kumimoji="1" lang="zh-CN" altLang="en-US" dirty="0" smtClean="0"/>
              <a:t> </a:t>
            </a:r>
            <a:r>
              <a:rPr kumimoji="1" lang="en-US" altLang="zh-CN" dirty="0" smtClean="0"/>
              <a:t>The</a:t>
            </a:r>
            <a:r>
              <a:rPr kumimoji="1" lang="zh-CN" altLang="en-US" dirty="0" smtClean="0"/>
              <a:t> </a:t>
            </a:r>
            <a:r>
              <a:rPr kumimoji="1" lang="en-US" altLang="zh-CN" dirty="0" smtClean="0"/>
              <a:t>second</a:t>
            </a:r>
            <a:r>
              <a:rPr kumimoji="1" lang="zh-CN" altLang="en-US" dirty="0" smtClean="0"/>
              <a:t> </a:t>
            </a:r>
            <a:r>
              <a:rPr kumimoji="1" lang="en-US" altLang="zh-CN" dirty="0" smtClean="0"/>
              <a:t>one</a:t>
            </a:r>
            <a:r>
              <a:rPr kumimoji="1" lang="zh-CN" altLang="en-US" dirty="0" smtClean="0"/>
              <a:t> </a:t>
            </a:r>
            <a:r>
              <a:rPr kumimoji="1" lang="en-US" altLang="zh-CN" dirty="0" smtClean="0"/>
              <a:t>is</a:t>
            </a:r>
            <a:r>
              <a:rPr kumimoji="1" lang="zh-CN" altLang="en-US" dirty="0" smtClean="0"/>
              <a:t> </a:t>
            </a:r>
            <a:r>
              <a:rPr kumimoji="1" lang="en-US" altLang="zh-CN" dirty="0" smtClean="0"/>
              <a:t>that</a:t>
            </a:r>
            <a:r>
              <a:rPr kumimoji="1" lang="zh-CN" altLang="en-US" dirty="0" smtClean="0"/>
              <a:t> </a:t>
            </a:r>
            <a:r>
              <a:rPr kumimoji="1" lang="en-US" altLang="zh-CN" dirty="0" smtClean="0"/>
              <a:t>we</a:t>
            </a:r>
            <a:r>
              <a:rPr kumimoji="1" lang="zh-CN" altLang="en-US" dirty="0" smtClean="0"/>
              <a:t> </a:t>
            </a:r>
            <a:r>
              <a:rPr kumimoji="1" lang="en-US" altLang="zh-CN" dirty="0" smtClean="0"/>
              <a:t>have</a:t>
            </a:r>
            <a:r>
              <a:rPr kumimoji="1" lang="zh-CN" altLang="en-US" dirty="0" smtClean="0"/>
              <a:t> </a:t>
            </a:r>
            <a:r>
              <a:rPr kumimoji="1" lang="en-US" altLang="zh-CN" dirty="0" smtClean="0"/>
              <a:t>no</a:t>
            </a:r>
            <a:r>
              <a:rPr kumimoji="1" lang="zh-CN" altLang="en-US" dirty="0" smtClean="0"/>
              <a:t> </a:t>
            </a:r>
            <a:r>
              <a:rPr kumimoji="1" lang="en-US" altLang="zh-CN" dirty="0" smtClean="0"/>
              <a:t>information</a:t>
            </a:r>
            <a:r>
              <a:rPr kumimoji="1" lang="zh-CN" altLang="en-US" dirty="0" smtClean="0"/>
              <a:t> </a:t>
            </a:r>
            <a:r>
              <a:rPr kumimoji="1" lang="en-US" altLang="zh-CN" dirty="0" smtClean="0"/>
              <a:t>of</a:t>
            </a:r>
            <a:r>
              <a:rPr kumimoji="1" lang="zh-CN" altLang="en-US" dirty="0" smtClean="0"/>
              <a:t> </a:t>
            </a:r>
            <a:r>
              <a:rPr kumimoji="1" lang="en-US" altLang="zh-CN" dirty="0" smtClean="0"/>
              <a:t>share</a:t>
            </a:r>
            <a:r>
              <a:rPr kumimoji="1" lang="zh-CN" altLang="en-US" dirty="0" smtClean="0"/>
              <a:t> </a:t>
            </a:r>
            <a:r>
              <a:rPr kumimoji="1" lang="en-US" altLang="zh-CN" dirty="0" smtClean="0"/>
              <a:t>or</a:t>
            </a:r>
            <a:r>
              <a:rPr kumimoji="1" lang="zh-CN" altLang="en-US" dirty="0" smtClean="0"/>
              <a:t> </a:t>
            </a:r>
            <a:r>
              <a:rPr kumimoji="1" lang="en-US" altLang="zh-CN" dirty="0" smtClean="0"/>
              <a:t>delete</a:t>
            </a:r>
            <a:r>
              <a:rPr kumimoji="1" lang="zh-CN" altLang="en-US" dirty="0" smtClean="0"/>
              <a:t> </a:t>
            </a:r>
            <a:r>
              <a:rPr kumimoji="1" lang="en-US" altLang="zh-CN" dirty="0" smtClean="0"/>
              <a:t>operations,</a:t>
            </a:r>
            <a:r>
              <a:rPr kumimoji="1" lang="zh-CN" altLang="en-US" dirty="0" smtClean="0"/>
              <a:t> </a:t>
            </a:r>
            <a:r>
              <a:rPr kumimoji="1" lang="en-US" altLang="zh-CN" dirty="0" smtClean="0"/>
              <a:t>because</a:t>
            </a:r>
            <a:r>
              <a:rPr kumimoji="1" lang="zh-CN" altLang="en-US" dirty="0" smtClean="0"/>
              <a:t> </a:t>
            </a:r>
            <a:r>
              <a:rPr kumimoji="1" lang="en-US" altLang="zh-CN" dirty="0" smtClean="0"/>
              <a:t>they</a:t>
            </a:r>
            <a:r>
              <a:rPr kumimoji="1" lang="zh-CN" altLang="en-US" dirty="0" smtClean="0"/>
              <a:t> </a:t>
            </a:r>
            <a:r>
              <a:rPr kumimoji="1" lang="en-US" altLang="zh-CN" dirty="0" smtClean="0"/>
              <a:t>are</a:t>
            </a:r>
            <a:r>
              <a:rPr kumimoji="1" lang="zh-CN" altLang="en-US" dirty="0" smtClean="0"/>
              <a:t> </a:t>
            </a:r>
            <a:r>
              <a:rPr kumimoji="1" lang="en-US" altLang="zh-CN" dirty="0" smtClean="0"/>
              <a:t>only</a:t>
            </a:r>
            <a:r>
              <a:rPr kumimoji="1" lang="zh-CN" altLang="en-US" dirty="0" smtClean="0"/>
              <a:t> </a:t>
            </a:r>
            <a:r>
              <a:rPr kumimoji="1" lang="en-US" altLang="zh-CN" dirty="0" smtClean="0"/>
              <a:t>available</a:t>
            </a:r>
            <a:r>
              <a:rPr kumimoji="1" lang="zh-CN" altLang="en-US" dirty="0" smtClean="0"/>
              <a:t> </a:t>
            </a:r>
            <a:r>
              <a:rPr kumimoji="1" lang="en-US" altLang="zh-CN" dirty="0" smtClean="0"/>
              <a:t>at</a:t>
            </a:r>
            <a:r>
              <a:rPr kumimoji="1" lang="zh-CN" altLang="en-US" dirty="0" smtClean="0"/>
              <a:t> </a:t>
            </a:r>
            <a:r>
              <a:rPr kumimoji="1" lang="en-US" altLang="zh-CN" dirty="0" smtClean="0"/>
              <a:t>metadata</a:t>
            </a:r>
            <a:r>
              <a:rPr kumimoji="1" lang="zh-CN" altLang="en-US" dirty="0" smtClean="0"/>
              <a:t> </a:t>
            </a:r>
            <a:r>
              <a:rPr kumimoji="1" lang="en-US" altLang="zh-CN" dirty="0" smtClean="0"/>
              <a:t>servers</a:t>
            </a:r>
            <a:r>
              <a:rPr kumimoji="1" lang="zh-CN" altLang="en-US" dirty="0" smtClean="0"/>
              <a:t> </a:t>
            </a:r>
            <a:r>
              <a:rPr kumimoji="1" lang="en-US" altLang="zh-CN" dirty="0" smtClean="0"/>
              <a:t>that</a:t>
            </a:r>
            <a:r>
              <a:rPr kumimoji="1" lang="zh-CN" altLang="en-US" dirty="0" smtClean="0"/>
              <a:t> </a:t>
            </a:r>
            <a:r>
              <a:rPr kumimoji="1" lang="en-US" altLang="zh-CN" dirty="0" smtClean="0"/>
              <a:t>we</a:t>
            </a:r>
            <a:r>
              <a:rPr kumimoji="1" lang="zh-CN" altLang="en-US" dirty="0" smtClean="0"/>
              <a:t> </a:t>
            </a:r>
            <a:r>
              <a:rPr kumimoji="1" lang="en-US" altLang="zh-CN" dirty="0" smtClean="0"/>
              <a:t>have</a:t>
            </a:r>
            <a:r>
              <a:rPr kumimoji="1" lang="zh-CN" altLang="en-US" dirty="0" smtClean="0"/>
              <a:t> </a:t>
            </a:r>
            <a:r>
              <a:rPr kumimoji="1" lang="en-US" altLang="zh-CN" dirty="0" smtClean="0"/>
              <a:t>no</a:t>
            </a:r>
            <a:r>
              <a:rPr kumimoji="1" lang="zh-CN" altLang="en-US" dirty="0" smtClean="0"/>
              <a:t> </a:t>
            </a:r>
            <a:r>
              <a:rPr kumimoji="1" lang="en-US" altLang="zh-CN" dirty="0" smtClean="0"/>
              <a:t>access</a:t>
            </a:r>
            <a:r>
              <a:rPr kumimoji="1" lang="zh-CN" altLang="en-US" dirty="0" smtClean="0"/>
              <a:t> </a:t>
            </a:r>
            <a:r>
              <a:rPr kumimoji="1" lang="en-US" altLang="zh-CN" dirty="0" smtClean="0"/>
              <a:t>when</a:t>
            </a:r>
            <a:r>
              <a:rPr kumimoji="1" lang="zh-CN" altLang="en-US" dirty="0" smtClean="0"/>
              <a:t> </a:t>
            </a:r>
            <a:r>
              <a:rPr kumimoji="1" lang="en-US" altLang="zh-CN" dirty="0" smtClean="0"/>
              <a:t>collecting</a:t>
            </a:r>
            <a:r>
              <a:rPr kumimoji="1" lang="zh-CN" altLang="en-US" dirty="0" smtClean="0"/>
              <a:t> </a:t>
            </a:r>
            <a:r>
              <a:rPr kumimoji="1" lang="en-US" altLang="zh-CN" dirty="0" smtClean="0"/>
              <a:t>our</a:t>
            </a:r>
            <a:r>
              <a:rPr kumimoji="1" lang="zh-CN" altLang="en-US" dirty="0" smtClean="0"/>
              <a:t> </a:t>
            </a:r>
            <a:r>
              <a:rPr kumimoji="1" lang="en-US" altLang="zh-CN" dirty="0" smtClean="0"/>
              <a:t>dataset.</a:t>
            </a:r>
          </a:p>
          <a:p>
            <a:endParaRPr kumimoji="1" lang="en-US" altLang="zh-CN" dirty="0" smtClean="0"/>
          </a:p>
          <a:p>
            <a:r>
              <a:rPr kumimoji="1" lang="en-US" altLang="zh-CN" dirty="0" smtClean="0"/>
              <a:t>Some</a:t>
            </a:r>
            <a:r>
              <a:rPr kumimoji="1" lang="zh-CN" altLang="en-US" dirty="0" smtClean="0"/>
              <a:t> </a:t>
            </a:r>
            <a:r>
              <a:rPr kumimoji="1" lang="en-US" altLang="zh-CN" dirty="0" smtClean="0"/>
              <a:t>of</a:t>
            </a:r>
            <a:r>
              <a:rPr kumimoji="1" lang="zh-CN" altLang="en-US" dirty="0" smtClean="0"/>
              <a:t> </a:t>
            </a:r>
            <a:r>
              <a:rPr kumimoji="1" lang="en-US" altLang="zh-CN" dirty="0" smtClean="0"/>
              <a:t>the</a:t>
            </a:r>
            <a:r>
              <a:rPr kumimoji="1" lang="zh-CN" altLang="en-US" dirty="0" smtClean="0"/>
              <a:t> </a:t>
            </a:r>
            <a:r>
              <a:rPr kumimoji="1" lang="en-US" altLang="zh-CN" dirty="0" smtClean="0"/>
              <a:t>limitations</a:t>
            </a:r>
            <a:r>
              <a:rPr kumimoji="1" lang="zh-CN" altLang="en-US" dirty="0" smtClean="0"/>
              <a:t> </a:t>
            </a:r>
            <a:r>
              <a:rPr kumimoji="1" lang="en-US" altLang="zh-CN" dirty="0" smtClean="0"/>
              <a:t>can</a:t>
            </a:r>
            <a:r>
              <a:rPr kumimoji="1" lang="zh-CN" altLang="en-US" dirty="0" smtClean="0"/>
              <a:t> </a:t>
            </a:r>
            <a:r>
              <a:rPr kumimoji="1" lang="en-US" altLang="zh-CN" dirty="0" smtClean="0"/>
              <a:t>be</a:t>
            </a:r>
            <a:r>
              <a:rPr kumimoji="1" lang="zh-CN" altLang="en-US" dirty="0" smtClean="0"/>
              <a:t> </a:t>
            </a:r>
            <a:r>
              <a:rPr kumimoji="1" lang="en-US" altLang="zh-CN" dirty="0" smtClean="0"/>
              <a:t>solved</a:t>
            </a:r>
            <a:r>
              <a:rPr kumimoji="1" lang="zh-CN" altLang="en-US" dirty="0" smtClean="0"/>
              <a:t> </a:t>
            </a:r>
            <a:r>
              <a:rPr kumimoji="1" lang="en-US" altLang="zh-CN" dirty="0" smtClean="0"/>
              <a:t>at</a:t>
            </a:r>
            <a:r>
              <a:rPr kumimoji="1" lang="zh-CN" altLang="en-US" dirty="0" smtClean="0"/>
              <a:t> </a:t>
            </a:r>
            <a:r>
              <a:rPr kumimoji="1" lang="en-US" altLang="zh-CN" dirty="0" smtClean="0"/>
              <a:t>least</a:t>
            </a:r>
            <a:r>
              <a:rPr kumimoji="1" lang="zh-CN" altLang="en-US" dirty="0" smtClean="0"/>
              <a:t> </a:t>
            </a:r>
            <a:r>
              <a:rPr kumimoji="1" lang="en-US" altLang="zh-CN" dirty="0" smtClean="0"/>
              <a:t>partially.</a:t>
            </a:r>
            <a:r>
              <a:rPr kumimoji="1" lang="zh-CN" altLang="en-US" dirty="0" smtClean="0"/>
              <a:t> </a:t>
            </a:r>
            <a:r>
              <a:rPr kumimoji="1" lang="en-US" altLang="zh-CN" dirty="0" smtClean="0"/>
              <a:t>For</a:t>
            </a:r>
            <a:r>
              <a:rPr kumimoji="1" lang="zh-CN" altLang="en-US" dirty="0" smtClean="0"/>
              <a:t> </a:t>
            </a:r>
            <a:r>
              <a:rPr kumimoji="1" lang="en-US" altLang="zh-CN" dirty="0" smtClean="0"/>
              <a:t>example,</a:t>
            </a:r>
            <a:r>
              <a:rPr kumimoji="1" lang="zh-CN" altLang="en-US" dirty="0" smtClean="0"/>
              <a:t> </a:t>
            </a:r>
            <a:r>
              <a:rPr kumimoji="1" lang="en-US" altLang="zh-CN" dirty="0" smtClean="0"/>
              <a:t>we</a:t>
            </a:r>
            <a:r>
              <a:rPr kumimoji="1" lang="zh-CN" altLang="en-US" dirty="0" smtClean="0"/>
              <a:t> </a:t>
            </a:r>
            <a:r>
              <a:rPr kumimoji="1" lang="en-US" altLang="zh-CN" dirty="0" smtClean="0"/>
              <a:t>have</a:t>
            </a:r>
            <a:r>
              <a:rPr kumimoji="1" lang="zh-CN" altLang="en-US" dirty="0" smtClean="0"/>
              <a:t> </a:t>
            </a:r>
            <a:r>
              <a:rPr kumimoji="1" lang="en-US" altLang="zh-CN" dirty="0" smtClean="0"/>
              <a:t>no</a:t>
            </a:r>
            <a:r>
              <a:rPr kumimoji="1" lang="zh-CN" altLang="en-US" dirty="0" smtClean="0"/>
              <a:t> </a:t>
            </a:r>
            <a:r>
              <a:rPr kumimoji="1" lang="en-US" altLang="zh-CN" dirty="0" smtClean="0"/>
              <a:t>file</a:t>
            </a:r>
            <a:r>
              <a:rPr kumimoji="1" lang="zh-CN" altLang="en-US" dirty="0" smtClean="0"/>
              <a:t> </a:t>
            </a:r>
            <a:r>
              <a:rPr kumimoji="1" lang="en-US" altLang="zh-CN" dirty="0" smtClean="0"/>
              <a:t>or</a:t>
            </a:r>
            <a:r>
              <a:rPr kumimoji="1" lang="zh-CN" altLang="en-US" dirty="0" smtClean="0"/>
              <a:t> </a:t>
            </a:r>
            <a:r>
              <a:rPr kumimoji="1" lang="en-US" altLang="zh-CN" dirty="0" smtClean="0"/>
              <a:t>chunk</a:t>
            </a:r>
            <a:r>
              <a:rPr kumimoji="1" lang="zh-CN" altLang="en-US" dirty="0" smtClean="0"/>
              <a:t> </a:t>
            </a:r>
            <a:r>
              <a:rPr kumimoji="1" lang="en-US" altLang="zh-CN" dirty="0" smtClean="0"/>
              <a:t>information</a:t>
            </a:r>
            <a:r>
              <a:rPr kumimoji="1" lang="zh-CN" altLang="en-US" dirty="0" smtClean="0"/>
              <a:t>, </a:t>
            </a:r>
            <a:r>
              <a:rPr kumimoji="1" lang="en-US" altLang="zh-CN" dirty="0" smtClean="0"/>
              <a:t>and</a:t>
            </a:r>
            <a:r>
              <a:rPr kumimoji="1" lang="zh-CN" altLang="en-US" dirty="0" smtClean="0"/>
              <a:t> </a:t>
            </a:r>
            <a:r>
              <a:rPr kumimoji="1" lang="en-US" altLang="zh-CN" dirty="0" smtClean="0"/>
              <a:t>thus</a:t>
            </a:r>
            <a:r>
              <a:rPr kumimoji="1" lang="zh-CN" altLang="en-US" dirty="0" smtClean="0"/>
              <a:t> </a:t>
            </a:r>
            <a:r>
              <a:rPr kumimoji="1" lang="en-US" altLang="zh-CN" dirty="0" smtClean="0"/>
              <a:t>resort</a:t>
            </a:r>
            <a:r>
              <a:rPr kumimoji="1" lang="zh-CN" altLang="en-US" dirty="0" smtClean="0"/>
              <a:t> </a:t>
            </a:r>
            <a:r>
              <a:rPr kumimoji="1" lang="en-US" altLang="zh-CN" dirty="0" smtClean="0"/>
              <a:t>to</a:t>
            </a:r>
            <a:r>
              <a:rPr kumimoji="1" lang="zh-CN" altLang="en-US" dirty="0" smtClean="0"/>
              <a:t> </a:t>
            </a:r>
            <a:r>
              <a:rPr kumimoji="1" lang="en-US" altLang="zh-CN" dirty="0" smtClean="0"/>
              <a:t>group</a:t>
            </a:r>
            <a:r>
              <a:rPr kumimoji="1" lang="zh-CN" altLang="en-US" dirty="0" smtClean="0"/>
              <a:t> </a:t>
            </a:r>
            <a:r>
              <a:rPr kumimoji="1" lang="en-US" altLang="zh-CN" dirty="0" smtClean="0"/>
              <a:t>them</a:t>
            </a:r>
            <a:r>
              <a:rPr kumimoji="1" lang="zh-CN" altLang="en-US" dirty="0" smtClean="0"/>
              <a:t> </a:t>
            </a:r>
            <a:r>
              <a:rPr kumimoji="1" lang="en-US" altLang="zh-CN" dirty="0" smtClean="0"/>
              <a:t>into</a:t>
            </a:r>
            <a:r>
              <a:rPr kumimoji="1" lang="zh-CN" altLang="en-US" dirty="0" smtClean="0"/>
              <a:t> </a:t>
            </a:r>
            <a:r>
              <a:rPr kumimoji="1" lang="en-US" altLang="zh-CN" dirty="0" smtClean="0"/>
              <a:t>sessions.</a:t>
            </a:r>
            <a:r>
              <a:rPr kumimoji="1" lang="zh-CN" altLang="en-US" dirty="0" smtClean="0"/>
              <a:t> </a:t>
            </a:r>
            <a:r>
              <a:rPr kumimoji="1" lang="en-US" altLang="zh-CN" dirty="0" smtClean="0"/>
              <a:t>And</a:t>
            </a:r>
            <a:r>
              <a:rPr kumimoji="1" lang="zh-CN" altLang="en-US" dirty="0" smtClean="0"/>
              <a:t> </a:t>
            </a:r>
            <a:r>
              <a:rPr kumimoji="1" lang="en-US" altLang="zh-CN" dirty="0" smtClean="0"/>
              <a:t>we</a:t>
            </a:r>
            <a:r>
              <a:rPr kumimoji="1" lang="zh-CN" altLang="en-US" dirty="0" smtClean="0"/>
              <a:t> </a:t>
            </a:r>
            <a:r>
              <a:rPr kumimoji="1" lang="en-US" altLang="zh-CN" dirty="0" smtClean="0"/>
              <a:t>are</a:t>
            </a:r>
            <a:r>
              <a:rPr kumimoji="1" lang="zh-CN" altLang="en-US" dirty="0" smtClean="0"/>
              <a:t> </a:t>
            </a:r>
            <a:r>
              <a:rPr kumimoji="1" lang="en-US" altLang="zh-CN" dirty="0" smtClean="0"/>
              <a:t>interesting</a:t>
            </a:r>
            <a:r>
              <a:rPr kumimoji="1" lang="zh-CN" altLang="en-US" dirty="0" smtClean="0"/>
              <a:t> </a:t>
            </a:r>
            <a:r>
              <a:rPr kumimoji="1" lang="en-US" altLang="zh-CN" dirty="0" smtClean="0"/>
              <a:t>in</a:t>
            </a:r>
            <a:r>
              <a:rPr kumimoji="1" lang="zh-CN" altLang="en-US" dirty="0" smtClean="0"/>
              <a:t> </a:t>
            </a:r>
            <a:r>
              <a:rPr kumimoji="1" lang="en-US" altLang="zh-CN" dirty="0" smtClean="0"/>
              <a:t>performance</a:t>
            </a:r>
            <a:r>
              <a:rPr kumimoji="1" lang="zh-CN" altLang="en-US" dirty="0" smtClean="0"/>
              <a:t> </a:t>
            </a:r>
            <a:r>
              <a:rPr kumimoji="1" lang="en-US" altLang="zh-CN" dirty="0" smtClean="0"/>
              <a:t>analysis</a:t>
            </a:r>
            <a:r>
              <a:rPr kumimoji="1" lang="zh-CN" altLang="en-US" dirty="0" smtClean="0"/>
              <a:t>, </a:t>
            </a:r>
            <a:r>
              <a:rPr kumimoji="1" lang="en-US" altLang="zh-CN" dirty="0" smtClean="0"/>
              <a:t>but</a:t>
            </a:r>
            <a:r>
              <a:rPr kumimoji="1" lang="zh-CN" altLang="en-US" dirty="0" smtClean="0"/>
              <a:t> </a:t>
            </a:r>
            <a:r>
              <a:rPr kumimoji="1" lang="en-US" altLang="zh-CN" dirty="0" smtClean="0"/>
              <a:t>we</a:t>
            </a:r>
            <a:r>
              <a:rPr kumimoji="1" lang="zh-CN" altLang="en-US" dirty="0" smtClean="0"/>
              <a:t> </a:t>
            </a:r>
            <a:r>
              <a:rPr kumimoji="1" lang="en-US" altLang="zh-CN" dirty="0" smtClean="0"/>
              <a:t>have</a:t>
            </a:r>
            <a:r>
              <a:rPr kumimoji="1" lang="zh-CN" altLang="en-US" dirty="0" smtClean="0"/>
              <a:t> </a:t>
            </a:r>
            <a:r>
              <a:rPr kumimoji="1" lang="en-US" altLang="zh-CN" dirty="0" smtClean="0"/>
              <a:t>no</a:t>
            </a:r>
            <a:r>
              <a:rPr kumimoji="1" lang="zh-CN" altLang="en-US" dirty="0" smtClean="0"/>
              <a:t> </a:t>
            </a:r>
            <a:r>
              <a:rPr kumimoji="1" lang="en-US" altLang="zh-CN" dirty="0" smtClean="0"/>
              <a:t>packet-</a:t>
            </a:r>
            <a:r>
              <a:rPr kumimoji="1" lang="en-US" altLang="zh-CN" dirty="0" err="1" smtClean="0"/>
              <a:t>lelve</a:t>
            </a:r>
            <a:r>
              <a:rPr kumimoji="1" lang="zh-CN" altLang="en-US" dirty="0" smtClean="0"/>
              <a:t> </a:t>
            </a:r>
            <a:r>
              <a:rPr kumimoji="1" lang="en-US" altLang="zh-CN" dirty="0" smtClean="0"/>
              <a:t>traces</a:t>
            </a:r>
            <a:r>
              <a:rPr kumimoji="1" lang="zh-CN" altLang="en-US" dirty="0" smtClean="0"/>
              <a:t> </a:t>
            </a:r>
            <a:r>
              <a:rPr kumimoji="1" lang="en-US" altLang="zh-CN" dirty="0" smtClean="0"/>
              <a:t>at</a:t>
            </a:r>
            <a:r>
              <a:rPr kumimoji="1" lang="zh-CN" altLang="en-US" dirty="0" smtClean="0"/>
              <a:t> </a:t>
            </a:r>
            <a:r>
              <a:rPr kumimoji="1" lang="en-US" altLang="zh-CN" dirty="0" smtClean="0"/>
              <a:t>client</a:t>
            </a:r>
            <a:r>
              <a:rPr kumimoji="1" lang="zh-CN" altLang="en-US" dirty="0" smtClean="0"/>
              <a:t> </a:t>
            </a:r>
            <a:r>
              <a:rPr kumimoji="1" lang="en-US" altLang="zh-CN" dirty="0" smtClean="0"/>
              <a:t>side</a:t>
            </a:r>
            <a:r>
              <a:rPr kumimoji="1" lang="zh-CN" altLang="en-US" dirty="0" smtClean="0"/>
              <a:t>, </a:t>
            </a:r>
            <a:r>
              <a:rPr kumimoji="1" lang="en-US" altLang="zh-CN" dirty="0" smtClean="0"/>
              <a:t>which</a:t>
            </a:r>
            <a:r>
              <a:rPr kumimoji="1" lang="zh-CN" altLang="en-US" dirty="0" smtClean="0"/>
              <a:t> </a:t>
            </a:r>
            <a:r>
              <a:rPr kumimoji="1" lang="en-US" altLang="zh-CN" dirty="0" smtClean="0"/>
              <a:t>is</a:t>
            </a:r>
            <a:r>
              <a:rPr kumimoji="1" lang="zh-CN" altLang="en-US" dirty="0" smtClean="0"/>
              <a:t> </a:t>
            </a:r>
            <a:r>
              <a:rPr kumimoji="1" lang="en-US" altLang="zh-CN" dirty="0" smtClean="0"/>
              <a:t>actually</a:t>
            </a:r>
            <a:r>
              <a:rPr kumimoji="1" lang="zh-CN" altLang="en-US" dirty="0" smtClean="0"/>
              <a:t> </a:t>
            </a:r>
            <a:r>
              <a:rPr kumimoji="1" lang="en-US" altLang="zh-CN" dirty="0" smtClean="0"/>
              <a:t>the</a:t>
            </a:r>
            <a:r>
              <a:rPr kumimoji="1" lang="zh-CN" altLang="en-US" dirty="0" smtClean="0"/>
              <a:t> </a:t>
            </a:r>
            <a:r>
              <a:rPr kumimoji="1" lang="en-US" altLang="zh-CN" dirty="0" err="1" smtClean="0"/>
              <a:t>tcp</a:t>
            </a:r>
            <a:r>
              <a:rPr kumimoji="1" lang="zh-CN" altLang="en-US" dirty="0" smtClean="0"/>
              <a:t> </a:t>
            </a:r>
            <a:r>
              <a:rPr kumimoji="1" lang="en-US" altLang="zh-CN" dirty="0" smtClean="0"/>
              <a:t>sender</a:t>
            </a:r>
            <a:r>
              <a:rPr kumimoji="1" lang="zh-CN" altLang="en-US" dirty="0" smtClean="0"/>
              <a:t> </a:t>
            </a:r>
            <a:r>
              <a:rPr kumimoji="1" lang="en-US" altLang="zh-CN" dirty="0" smtClean="0"/>
              <a:t>for</a:t>
            </a:r>
            <a:r>
              <a:rPr kumimoji="1" lang="zh-CN" altLang="en-US" dirty="0" smtClean="0"/>
              <a:t> </a:t>
            </a:r>
            <a:r>
              <a:rPr kumimoji="1" lang="en-US" altLang="zh-CN" dirty="0" smtClean="0"/>
              <a:t>storage</a:t>
            </a:r>
            <a:r>
              <a:rPr kumimoji="1" lang="zh-CN" altLang="en-US" dirty="0" smtClean="0"/>
              <a:t> </a:t>
            </a:r>
            <a:r>
              <a:rPr kumimoji="1" lang="en-US" altLang="zh-CN" dirty="0" smtClean="0"/>
              <a:t>flows.</a:t>
            </a:r>
            <a:r>
              <a:rPr kumimoji="1" lang="zh-CN" altLang="en-US" dirty="0" smtClean="0"/>
              <a:t> </a:t>
            </a:r>
            <a:r>
              <a:rPr kumimoji="1" lang="en-US" altLang="zh-CN" dirty="0" smtClean="0"/>
              <a:t>We</a:t>
            </a:r>
            <a:r>
              <a:rPr kumimoji="1" lang="zh-CN" altLang="en-US" dirty="0" smtClean="0"/>
              <a:t> </a:t>
            </a:r>
            <a:r>
              <a:rPr kumimoji="1" lang="en-US" altLang="zh-CN" dirty="0" smtClean="0"/>
              <a:t>solve</a:t>
            </a:r>
            <a:r>
              <a:rPr kumimoji="1" lang="zh-CN" altLang="en-US" dirty="0" smtClean="0"/>
              <a:t> </a:t>
            </a:r>
            <a:r>
              <a:rPr kumimoji="1" lang="en-US" altLang="zh-CN" dirty="0" smtClean="0"/>
              <a:t>it</a:t>
            </a:r>
            <a:r>
              <a:rPr kumimoji="1" lang="zh-CN" altLang="en-US" dirty="0" smtClean="0"/>
              <a:t> </a:t>
            </a:r>
            <a:r>
              <a:rPr kumimoji="1" lang="en-US" altLang="zh-CN" dirty="0" smtClean="0"/>
              <a:t>through</a:t>
            </a:r>
            <a:r>
              <a:rPr kumimoji="1" lang="zh-CN" altLang="en-US" dirty="0" smtClean="0"/>
              <a:t> </a:t>
            </a:r>
            <a:r>
              <a:rPr kumimoji="1" lang="en-US" altLang="zh-CN" dirty="0" smtClean="0"/>
              <a:t>active</a:t>
            </a:r>
            <a:r>
              <a:rPr kumimoji="1" lang="zh-CN" altLang="en-US" dirty="0" smtClean="0"/>
              <a:t> </a:t>
            </a:r>
            <a:r>
              <a:rPr kumimoji="1" lang="en-US" altLang="zh-CN" dirty="0" smtClean="0"/>
              <a:t>measurements</a:t>
            </a:r>
            <a:r>
              <a:rPr kumimoji="1" lang="zh-CN" altLang="en-US" dirty="0" smtClean="0"/>
              <a:t> </a:t>
            </a:r>
            <a:r>
              <a:rPr kumimoji="1" lang="en-US" altLang="zh-CN" dirty="0" smtClean="0"/>
              <a:t>at</a:t>
            </a:r>
            <a:r>
              <a:rPr kumimoji="1" lang="zh-CN" altLang="en-US" dirty="0" smtClean="0"/>
              <a:t> </a:t>
            </a:r>
            <a:r>
              <a:rPr kumimoji="1" lang="en-US" altLang="zh-CN" dirty="0" smtClean="0"/>
              <a:t>client</a:t>
            </a:r>
            <a:r>
              <a:rPr kumimoji="1" lang="zh-CN" altLang="en-US" dirty="0" smtClean="0"/>
              <a:t> </a:t>
            </a:r>
            <a:r>
              <a:rPr kumimoji="1" lang="en-US" altLang="zh-CN" dirty="0" smtClean="0"/>
              <a:t>side.</a:t>
            </a:r>
            <a:endParaRPr kumimoji="1" lang="zh-CN" altLang="en-US" dirty="0"/>
          </a:p>
        </p:txBody>
      </p:sp>
      <p:sp>
        <p:nvSpPr>
          <p:cNvPr id="4" name="幻灯片编号占位符 3"/>
          <p:cNvSpPr>
            <a:spLocks noGrp="1"/>
          </p:cNvSpPr>
          <p:nvPr>
            <p:ph type="sldNum" sz="quarter" idx="10"/>
          </p:nvPr>
        </p:nvSpPr>
        <p:spPr/>
        <p:txBody>
          <a:bodyPr/>
          <a:lstStyle/>
          <a:p>
            <a:fld id="{76AE4F24-3CB2-4BC7-9085-606FF2057955}" type="slidenum">
              <a:rPr lang="zh-CN" altLang="en-US" smtClean="0"/>
              <a:pPr/>
              <a:t>10</a:t>
            </a:fld>
            <a:endParaRPr lang="zh-CN" altLang="en-US"/>
          </a:p>
        </p:txBody>
      </p:sp>
    </p:spTree>
    <p:extLst>
      <p:ext uri="{BB962C8B-B14F-4D97-AF65-F5344CB8AC3E}">
        <p14:creationId xmlns:p14="http://schemas.microsoft.com/office/powerpoint/2010/main" val="691642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endParaRPr kumimoji="1" lang="en-US" altLang="zh-CN" dirty="0" smtClean="0"/>
          </a:p>
          <a:p>
            <a:r>
              <a:rPr kumimoji="1" lang="en-US" altLang="zh-CN" dirty="0" smtClean="0"/>
              <a:t>Let’s</a:t>
            </a:r>
            <a:r>
              <a:rPr kumimoji="1" lang="zh-CN" altLang="en-US" dirty="0" smtClean="0"/>
              <a:t> </a:t>
            </a:r>
            <a:r>
              <a:rPr kumimoji="1" lang="en-US" altLang="zh-CN" dirty="0" smtClean="0"/>
              <a:t>first</a:t>
            </a:r>
            <a:r>
              <a:rPr kumimoji="1" lang="zh-CN" altLang="en-US" dirty="0" smtClean="0"/>
              <a:t> </a:t>
            </a:r>
            <a:r>
              <a:rPr kumimoji="1" lang="en-US" altLang="zh-CN" dirty="0" smtClean="0"/>
              <a:t>loot</a:t>
            </a:r>
            <a:r>
              <a:rPr kumimoji="1" lang="zh-CN" altLang="en-US" dirty="0" smtClean="0"/>
              <a:t> </a:t>
            </a:r>
            <a:r>
              <a:rPr kumimoji="1" lang="en-US" altLang="zh-CN" dirty="0" smtClean="0"/>
              <a:t>at</a:t>
            </a:r>
            <a:r>
              <a:rPr kumimoji="1" lang="zh-CN" altLang="en-US" dirty="0" smtClean="0"/>
              <a:t> </a:t>
            </a:r>
            <a:r>
              <a:rPr kumimoji="1" lang="en-US" altLang="zh-CN" dirty="0" smtClean="0"/>
              <a:t>the</a:t>
            </a:r>
            <a:r>
              <a:rPr kumimoji="1" lang="zh-CN" altLang="en-US" dirty="0" smtClean="0"/>
              <a:t> </a:t>
            </a:r>
            <a:r>
              <a:rPr kumimoji="1" lang="en-US" altLang="zh-CN" dirty="0" smtClean="0"/>
              <a:t>session</a:t>
            </a:r>
            <a:r>
              <a:rPr kumimoji="1" lang="zh-CN" altLang="en-US" dirty="0" smtClean="0"/>
              <a:t> </a:t>
            </a:r>
            <a:r>
              <a:rPr kumimoji="1" lang="en-US" altLang="zh-CN" dirty="0" smtClean="0"/>
              <a:t>identification.</a:t>
            </a:r>
            <a:r>
              <a:rPr kumimoji="1" lang="zh-CN" altLang="en-US" dirty="0" smtClean="0"/>
              <a:t> </a:t>
            </a:r>
            <a:r>
              <a:rPr kumimoji="1" lang="en-US" altLang="zh-CN" dirty="0" smtClean="0"/>
              <a:t>A</a:t>
            </a:r>
            <a:r>
              <a:rPr kumimoji="1" lang="zh-CN" altLang="en-US" dirty="0" smtClean="0"/>
              <a:t> </a:t>
            </a:r>
            <a:r>
              <a:rPr kumimoji="1" lang="en-US" altLang="zh-CN" dirty="0" smtClean="0"/>
              <a:t>session</a:t>
            </a:r>
            <a:r>
              <a:rPr kumimoji="1" lang="zh-CN" altLang="en-US" dirty="0" smtClean="0"/>
              <a:t> </a:t>
            </a:r>
            <a:r>
              <a:rPr kumimoji="1" lang="en-US" altLang="zh-CN" dirty="0" smtClean="0"/>
              <a:t>here</a:t>
            </a:r>
            <a:r>
              <a:rPr kumimoji="1" lang="zh-CN" altLang="en-US" dirty="0" smtClean="0"/>
              <a:t> </a:t>
            </a:r>
            <a:r>
              <a:rPr kumimoji="1" lang="en-US" altLang="zh-CN" dirty="0" smtClean="0"/>
              <a:t>contains</a:t>
            </a:r>
            <a:r>
              <a:rPr kumimoji="1" lang="zh-CN" altLang="en-US" dirty="0" smtClean="0"/>
              <a:t> </a:t>
            </a:r>
            <a:r>
              <a:rPr kumimoji="1" lang="en-US" altLang="zh-CN" dirty="0" smtClean="0"/>
              <a:t>the</a:t>
            </a:r>
            <a:r>
              <a:rPr kumimoji="1" lang="zh-CN" altLang="en-US" dirty="0" smtClean="0"/>
              <a:t> </a:t>
            </a:r>
            <a:r>
              <a:rPr kumimoji="1" lang="en-US" altLang="zh-CN" dirty="0" err="1" smtClean="0"/>
              <a:t>activies</a:t>
            </a:r>
            <a:r>
              <a:rPr kumimoji="1" lang="zh-CN" altLang="en-US" dirty="0" smtClean="0"/>
              <a:t> </a:t>
            </a:r>
            <a:r>
              <a:rPr kumimoji="1" lang="en-US" altLang="zh-CN" dirty="0" smtClean="0"/>
              <a:t>a</a:t>
            </a:r>
            <a:r>
              <a:rPr kumimoji="1" lang="zh-CN" altLang="en-US" dirty="0" smtClean="0"/>
              <a:t> </a:t>
            </a:r>
            <a:r>
              <a:rPr kumimoji="1" lang="en-US" altLang="zh-CN" dirty="0" smtClean="0"/>
              <a:t>user</a:t>
            </a:r>
            <a:r>
              <a:rPr kumimoji="1" lang="zh-CN" altLang="en-US" dirty="0" smtClean="0"/>
              <a:t> </a:t>
            </a:r>
            <a:r>
              <a:rPr kumimoji="1" lang="en-US" altLang="zh-CN" dirty="0" smtClean="0"/>
              <a:t>does</a:t>
            </a:r>
            <a:r>
              <a:rPr kumimoji="1" lang="zh-CN" altLang="en-US" dirty="0" smtClean="0"/>
              <a:t> </a:t>
            </a:r>
            <a:r>
              <a:rPr kumimoji="1" lang="en-US" altLang="zh-CN" dirty="0" smtClean="0"/>
              <a:t>before</a:t>
            </a:r>
            <a:r>
              <a:rPr kumimoji="1" lang="zh-CN" altLang="en-US" dirty="0" smtClean="0"/>
              <a:t> </a:t>
            </a:r>
            <a:r>
              <a:rPr kumimoji="1" lang="en-US" altLang="zh-CN" dirty="0" smtClean="0"/>
              <a:t>idle</a:t>
            </a:r>
            <a:r>
              <a:rPr kumimoji="1" lang="zh-CN" altLang="en-US" dirty="0" smtClean="0"/>
              <a:t> </a:t>
            </a:r>
            <a:r>
              <a:rPr kumimoji="1" lang="en-US" altLang="zh-CN" dirty="0" smtClean="0"/>
              <a:t>for</a:t>
            </a:r>
            <a:r>
              <a:rPr kumimoji="1" lang="zh-CN" altLang="en-US" dirty="0" smtClean="0"/>
              <a:t> </a:t>
            </a:r>
            <a:r>
              <a:rPr kumimoji="1" lang="en-US" altLang="zh-CN" dirty="0" smtClean="0"/>
              <a:t>a</a:t>
            </a:r>
            <a:r>
              <a:rPr kumimoji="1" lang="zh-CN" altLang="en-US" dirty="0" smtClean="0"/>
              <a:t> </a:t>
            </a:r>
            <a:r>
              <a:rPr kumimoji="1" lang="en-US" altLang="zh-CN" dirty="0" smtClean="0"/>
              <a:t>period</a:t>
            </a:r>
            <a:r>
              <a:rPr kumimoji="1" lang="zh-CN" altLang="en-US" dirty="0" smtClean="0"/>
              <a:t> </a:t>
            </a:r>
            <a:r>
              <a:rPr kumimoji="1" lang="en-US" altLang="zh-CN" dirty="0" smtClean="0"/>
              <a:t>of</a:t>
            </a:r>
            <a:r>
              <a:rPr kumimoji="1" lang="zh-CN" altLang="en-US" dirty="0" smtClean="0"/>
              <a:t> </a:t>
            </a:r>
            <a:r>
              <a:rPr kumimoji="1" lang="en-US" altLang="zh-CN" dirty="0" smtClean="0"/>
              <a:t>time.</a:t>
            </a:r>
            <a:r>
              <a:rPr kumimoji="1" lang="zh-CN" altLang="en-US" dirty="0" smtClean="0"/>
              <a:t>  </a:t>
            </a:r>
            <a:r>
              <a:rPr kumimoji="1" lang="en-US" altLang="zh-CN" dirty="0" smtClean="0"/>
              <a:t>For</a:t>
            </a:r>
            <a:r>
              <a:rPr kumimoji="1" lang="zh-CN" altLang="en-US" dirty="0" smtClean="0"/>
              <a:t> </a:t>
            </a:r>
            <a:r>
              <a:rPr kumimoji="1" lang="en-US" altLang="zh-CN" dirty="0" smtClean="0"/>
              <a:t>a</a:t>
            </a:r>
            <a:r>
              <a:rPr kumimoji="1" lang="zh-CN" altLang="en-US" dirty="0" smtClean="0"/>
              <a:t> </a:t>
            </a:r>
            <a:r>
              <a:rPr kumimoji="1" lang="en-US" altLang="zh-CN" dirty="0" smtClean="0"/>
              <a:t>device,</a:t>
            </a:r>
            <a:r>
              <a:rPr kumimoji="1" lang="zh-CN" altLang="en-US" dirty="0" smtClean="0"/>
              <a:t> </a:t>
            </a:r>
            <a:r>
              <a:rPr kumimoji="1" lang="en-US" altLang="zh-CN" dirty="0" smtClean="0"/>
              <a:t>we</a:t>
            </a:r>
            <a:r>
              <a:rPr kumimoji="1" lang="zh-CN" altLang="en-US" dirty="0" smtClean="0"/>
              <a:t> </a:t>
            </a:r>
            <a:r>
              <a:rPr kumimoji="1" lang="en-US" altLang="zh-CN" dirty="0" smtClean="0"/>
              <a:t>see</a:t>
            </a:r>
            <a:r>
              <a:rPr kumimoji="1" lang="zh-CN" altLang="en-US" dirty="0" smtClean="0"/>
              <a:t> </a:t>
            </a:r>
            <a:r>
              <a:rPr kumimoji="1" lang="en-US" altLang="zh-CN" dirty="0" smtClean="0"/>
              <a:t>a</a:t>
            </a:r>
            <a:r>
              <a:rPr kumimoji="1" lang="zh-CN" altLang="en-US" dirty="0" smtClean="0"/>
              <a:t> </a:t>
            </a:r>
            <a:r>
              <a:rPr kumimoji="1" lang="en-US" altLang="zh-CN" dirty="0" smtClean="0"/>
              <a:t>train</a:t>
            </a:r>
            <a:r>
              <a:rPr kumimoji="1" lang="zh-CN" altLang="en-US" dirty="0" smtClean="0"/>
              <a:t> </a:t>
            </a:r>
            <a:r>
              <a:rPr kumimoji="1" lang="en-US" altLang="zh-CN" dirty="0" smtClean="0"/>
              <a:t>of</a:t>
            </a:r>
            <a:r>
              <a:rPr kumimoji="1" lang="zh-CN" altLang="en-US" dirty="0" smtClean="0"/>
              <a:t> </a:t>
            </a:r>
            <a:r>
              <a:rPr kumimoji="1" lang="en-US" altLang="zh-CN" dirty="0" smtClean="0"/>
              <a:t>logs</a:t>
            </a:r>
            <a:r>
              <a:rPr kumimoji="1" lang="zh-CN" altLang="en-US" dirty="0" smtClean="0"/>
              <a:t> </a:t>
            </a:r>
            <a:r>
              <a:rPr kumimoji="1" lang="en-US" altLang="zh-CN" dirty="0" smtClean="0"/>
              <a:t>sorted</a:t>
            </a:r>
            <a:r>
              <a:rPr kumimoji="1" lang="zh-CN" altLang="en-US" dirty="0" smtClean="0"/>
              <a:t> </a:t>
            </a:r>
            <a:r>
              <a:rPr kumimoji="1" lang="en-US" altLang="zh-CN" dirty="0" smtClean="0"/>
              <a:t>by</a:t>
            </a:r>
            <a:r>
              <a:rPr kumimoji="1" lang="zh-CN" altLang="en-US" dirty="0" smtClean="0"/>
              <a:t> </a:t>
            </a:r>
            <a:r>
              <a:rPr kumimoji="1" lang="en-US" altLang="zh-CN" dirty="0" smtClean="0"/>
              <a:t>the</a:t>
            </a:r>
            <a:r>
              <a:rPr kumimoji="1" lang="zh-CN" altLang="en-US" dirty="0" smtClean="0"/>
              <a:t> </a:t>
            </a:r>
            <a:r>
              <a:rPr kumimoji="1" lang="en-US" altLang="zh-CN" dirty="0" smtClean="0"/>
              <a:t>timestamp</a:t>
            </a:r>
            <a:r>
              <a:rPr kumimoji="1" lang="zh-CN" altLang="en-US" dirty="0" smtClean="0"/>
              <a:t> </a:t>
            </a:r>
            <a:r>
              <a:rPr kumimoji="1" lang="en-US" altLang="zh-CN" dirty="0" smtClean="0"/>
              <a:t>of</a:t>
            </a:r>
            <a:r>
              <a:rPr kumimoji="1" lang="zh-CN" altLang="en-US" dirty="0" smtClean="0"/>
              <a:t> </a:t>
            </a:r>
            <a:r>
              <a:rPr kumimoji="1" lang="en-US" altLang="zh-CN" dirty="0" smtClean="0"/>
              <a:t>the</a:t>
            </a:r>
            <a:r>
              <a:rPr kumimoji="1" lang="zh-CN" altLang="en-US" dirty="0" smtClean="0"/>
              <a:t> </a:t>
            </a:r>
            <a:r>
              <a:rPr kumimoji="1" lang="en-US" altLang="zh-CN" dirty="0" smtClean="0"/>
              <a:t>logs.</a:t>
            </a:r>
            <a:r>
              <a:rPr kumimoji="1" lang="zh-CN" altLang="en-US" dirty="0" smtClean="0"/>
              <a:t> </a:t>
            </a:r>
            <a:r>
              <a:rPr kumimoji="1" lang="en-US" altLang="zh-CN" dirty="0" smtClean="0"/>
              <a:t>Note</a:t>
            </a:r>
            <a:r>
              <a:rPr kumimoji="1" lang="zh-CN" altLang="en-US" dirty="0" smtClean="0"/>
              <a:t> </a:t>
            </a:r>
            <a:r>
              <a:rPr kumimoji="1" lang="en-US" altLang="zh-CN" dirty="0" smtClean="0"/>
              <a:t>that</a:t>
            </a:r>
            <a:r>
              <a:rPr kumimoji="1" lang="zh-CN" altLang="en-US" dirty="0" smtClean="0"/>
              <a:t> </a:t>
            </a:r>
            <a:r>
              <a:rPr kumimoji="1" lang="en-US" altLang="zh-CN" dirty="0" smtClean="0"/>
              <a:t>we</a:t>
            </a:r>
            <a:r>
              <a:rPr kumimoji="1" lang="zh-CN" altLang="en-US" dirty="0" smtClean="0"/>
              <a:t> </a:t>
            </a:r>
            <a:r>
              <a:rPr kumimoji="1" lang="en-US" altLang="zh-CN" dirty="0" smtClean="0"/>
              <a:t>have</a:t>
            </a:r>
            <a:r>
              <a:rPr kumimoji="1" lang="zh-CN" altLang="en-US" dirty="0" smtClean="0"/>
              <a:t> </a:t>
            </a:r>
            <a:r>
              <a:rPr kumimoji="1" lang="en-US" altLang="zh-CN" dirty="0" smtClean="0"/>
              <a:t>two</a:t>
            </a:r>
            <a:r>
              <a:rPr kumimoji="1" lang="zh-CN" altLang="en-US" dirty="0" smtClean="0"/>
              <a:t> </a:t>
            </a:r>
            <a:r>
              <a:rPr kumimoji="1" lang="en-US" altLang="zh-CN" dirty="0" smtClean="0"/>
              <a:t>types</a:t>
            </a:r>
            <a:r>
              <a:rPr kumimoji="1" lang="zh-CN" altLang="en-US" dirty="0" smtClean="0"/>
              <a:t> </a:t>
            </a:r>
            <a:r>
              <a:rPr kumimoji="1" lang="en-US" altLang="zh-CN" dirty="0" smtClean="0"/>
              <a:t>of</a:t>
            </a:r>
            <a:r>
              <a:rPr kumimoji="1" lang="zh-CN" altLang="en-US" dirty="0" smtClean="0"/>
              <a:t> </a:t>
            </a:r>
            <a:r>
              <a:rPr kumimoji="1" lang="en-US" altLang="zh-CN" dirty="0" smtClean="0"/>
              <a:t>operations.</a:t>
            </a:r>
            <a:r>
              <a:rPr kumimoji="1" lang="zh-CN" altLang="en-US" dirty="0" smtClean="0"/>
              <a:t> </a:t>
            </a:r>
            <a:r>
              <a:rPr kumimoji="1" lang="en-US" altLang="zh-CN" dirty="0" smtClean="0"/>
              <a:t>File</a:t>
            </a:r>
            <a:r>
              <a:rPr kumimoji="1" lang="zh-CN" altLang="en-US" dirty="0" smtClean="0"/>
              <a:t> </a:t>
            </a:r>
            <a:r>
              <a:rPr kumimoji="1" lang="en-US" altLang="zh-CN" dirty="0" smtClean="0"/>
              <a:t>operations</a:t>
            </a:r>
            <a:r>
              <a:rPr kumimoji="1" lang="zh-CN" altLang="en-US" dirty="0" smtClean="0"/>
              <a:t> </a:t>
            </a:r>
            <a:r>
              <a:rPr kumimoji="1" lang="en-US" altLang="zh-CN" dirty="0" smtClean="0"/>
              <a:t>correspond</a:t>
            </a:r>
            <a:r>
              <a:rPr kumimoji="1" lang="zh-CN" altLang="en-US" dirty="0" smtClean="0"/>
              <a:t> </a:t>
            </a:r>
            <a:r>
              <a:rPr kumimoji="1" lang="en-US" altLang="zh-CN" dirty="0" smtClean="0"/>
              <a:t>to</a:t>
            </a:r>
            <a:r>
              <a:rPr kumimoji="1" lang="zh-CN" altLang="en-US" dirty="0" smtClean="0"/>
              <a:t> </a:t>
            </a:r>
            <a:r>
              <a:rPr kumimoji="1" lang="en-US" altLang="zh-CN" dirty="0" err="1" smtClean="0"/>
              <a:t>users’activies</a:t>
            </a:r>
            <a:r>
              <a:rPr kumimoji="1" lang="en-US" altLang="zh-CN" dirty="0" smtClean="0"/>
              <a:t>,</a:t>
            </a:r>
            <a:r>
              <a:rPr kumimoji="1" lang="zh-CN" altLang="en-US" dirty="0" smtClean="0"/>
              <a:t> </a:t>
            </a:r>
            <a:r>
              <a:rPr kumimoji="1" lang="en-US" altLang="zh-CN" dirty="0" smtClean="0"/>
              <a:t>but</a:t>
            </a:r>
            <a:r>
              <a:rPr kumimoji="1" lang="zh-CN" altLang="en-US" dirty="0" smtClean="0"/>
              <a:t> </a:t>
            </a:r>
            <a:r>
              <a:rPr kumimoji="1" lang="en-US" altLang="zh-CN" dirty="0" smtClean="0"/>
              <a:t>chunk</a:t>
            </a:r>
            <a:r>
              <a:rPr kumimoji="1" lang="zh-CN" altLang="en-US" dirty="0" smtClean="0"/>
              <a:t> </a:t>
            </a:r>
            <a:r>
              <a:rPr kumimoji="1" lang="en-US" altLang="zh-CN" dirty="0" smtClean="0"/>
              <a:t>requests</a:t>
            </a:r>
            <a:r>
              <a:rPr kumimoji="1" lang="zh-CN" altLang="en-US" dirty="0" smtClean="0"/>
              <a:t> </a:t>
            </a:r>
            <a:r>
              <a:rPr kumimoji="1" lang="en-US" altLang="zh-CN" dirty="0" smtClean="0"/>
              <a:t>do</a:t>
            </a:r>
            <a:r>
              <a:rPr kumimoji="1" lang="zh-CN" altLang="en-US" dirty="0" smtClean="0"/>
              <a:t> </a:t>
            </a:r>
            <a:r>
              <a:rPr kumimoji="1" lang="en-US" altLang="zh-CN" dirty="0" smtClean="0"/>
              <a:t>not.</a:t>
            </a:r>
            <a:r>
              <a:rPr kumimoji="1" lang="zh-CN" altLang="en-US" dirty="0" smtClean="0"/>
              <a:t> </a:t>
            </a:r>
            <a:r>
              <a:rPr kumimoji="1" lang="en-US" altLang="zh-CN" dirty="0" smtClean="0"/>
              <a:t>So</a:t>
            </a:r>
            <a:r>
              <a:rPr kumimoji="1" lang="zh-CN" altLang="en-US" dirty="0" smtClean="0"/>
              <a:t> </a:t>
            </a:r>
            <a:r>
              <a:rPr kumimoji="1" lang="en-US" altLang="zh-CN" dirty="0" smtClean="0"/>
              <a:t>we</a:t>
            </a:r>
            <a:r>
              <a:rPr kumimoji="1" lang="zh-CN" altLang="en-US" dirty="0" smtClean="0"/>
              <a:t> </a:t>
            </a:r>
            <a:r>
              <a:rPr kumimoji="1" lang="en-US" altLang="zh-CN" dirty="0" smtClean="0"/>
              <a:t>measure</a:t>
            </a:r>
            <a:r>
              <a:rPr kumimoji="1" lang="zh-CN" altLang="en-US" dirty="0" smtClean="0"/>
              <a:t> </a:t>
            </a:r>
            <a:r>
              <a:rPr kumimoji="1" lang="en-US" altLang="zh-CN" dirty="0" smtClean="0"/>
              <a:t>all</a:t>
            </a:r>
            <a:r>
              <a:rPr kumimoji="1" lang="zh-CN" altLang="en-US" dirty="0" smtClean="0"/>
              <a:t> </a:t>
            </a:r>
            <a:r>
              <a:rPr kumimoji="1" lang="en-US" altLang="zh-CN" dirty="0" smtClean="0"/>
              <a:t>the</a:t>
            </a:r>
            <a:r>
              <a:rPr kumimoji="1" lang="zh-CN" altLang="en-US" dirty="0" smtClean="0"/>
              <a:t> </a:t>
            </a:r>
            <a:r>
              <a:rPr kumimoji="1" lang="en-US" altLang="zh-CN" dirty="0" smtClean="0"/>
              <a:t>intervals</a:t>
            </a:r>
            <a:r>
              <a:rPr kumimoji="1" lang="zh-CN" altLang="en-US" dirty="0" smtClean="0"/>
              <a:t> </a:t>
            </a:r>
            <a:r>
              <a:rPr kumimoji="1" lang="en-US" altLang="zh-CN" dirty="0" smtClean="0"/>
              <a:t>between</a:t>
            </a:r>
            <a:r>
              <a:rPr kumimoji="1" lang="zh-CN" altLang="en-US" dirty="0" smtClean="0"/>
              <a:t> </a:t>
            </a:r>
            <a:r>
              <a:rPr kumimoji="1" lang="en-US" altLang="zh-CN" dirty="0" smtClean="0"/>
              <a:t>each</a:t>
            </a:r>
            <a:r>
              <a:rPr kumimoji="1" lang="zh-CN" altLang="en-US" dirty="0" smtClean="0"/>
              <a:t> </a:t>
            </a:r>
            <a:r>
              <a:rPr kumimoji="1" lang="en-US" altLang="zh-CN" dirty="0" smtClean="0"/>
              <a:t>pair</a:t>
            </a:r>
            <a:r>
              <a:rPr kumimoji="1" lang="zh-CN" altLang="en-US" dirty="0" smtClean="0"/>
              <a:t> </a:t>
            </a:r>
            <a:r>
              <a:rPr kumimoji="1" lang="en-US" altLang="zh-CN" dirty="0" smtClean="0"/>
              <a:t>of</a:t>
            </a:r>
            <a:r>
              <a:rPr kumimoji="1" lang="zh-CN" altLang="en-US" dirty="0" smtClean="0"/>
              <a:t> </a:t>
            </a:r>
            <a:r>
              <a:rPr kumimoji="1" lang="en-US" altLang="zh-CN" dirty="0" smtClean="0"/>
              <a:t>adjacent</a:t>
            </a:r>
            <a:r>
              <a:rPr kumimoji="1" lang="zh-CN" altLang="en-US" dirty="0" smtClean="0"/>
              <a:t> </a:t>
            </a:r>
            <a:r>
              <a:rPr kumimoji="1" lang="en-US" altLang="zh-CN" dirty="0" smtClean="0"/>
              <a:t>file</a:t>
            </a:r>
            <a:r>
              <a:rPr kumimoji="1" lang="zh-CN" altLang="en-US" dirty="0" smtClean="0"/>
              <a:t> </a:t>
            </a:r>
            <a:r>
              <a:rPr kumimoji="1" lang="en-US" altLang="zh-CN" dirty="0" smtClean="0"/>
              <a:t>operations.</a:t>
            </a:r>
            <a:r>
              <a:rPr kumimoji="1" lang="zh-CN" altLang="en-US" dirty="0" smtClean="0"/>
              <a:t> </a:t>
            </a:r>
            <a:r>
              <a:rPr kumimoji="1" lang="en-US" altLang="zh-CN" dirty="0" smtClean="0"/>
              <a:t>And</a:t>
            </a:r>
            <a:r>
              <a:rPr kumimoji="1" lang="zh-CN" altLang="en-US" dirty="0" smtClean="0"/>
              <a:t> </a:t>
            </a:r>
            <a:r>
              <a:rPr kumimoji="1" lang="en-US" altLang="zh-CN" dirty="0" smtClean="0"/>
              <a:t>we</a:t>
            </a:r>
            <a:r>
              <a:rPr kumimoji="1" lang="zh-CN" altLang="en-US" dirty="0" smtClean="0"/>
              <a:t> </a:t>
            </a:r>
            <a:r>
              <a:rPr kumimoji="1" lang="en-US" altLang="zh-CN" dirty="0" smtClean="0"/>
              <a:t>say</a:t>
            </a:r>
            <a:r>
              <a:rPr kumimoji="1" lang="zh-CN" altLang="en-US" dirty="0" smtClean="0"/>
              <a:t> </a:t>
            </a:r>
            <a:r>
              <a:rPr kumimoji="1" lang="en-US" altLang="zh-CN" dirty="0" smtClean="0"/>
              <a:t>an</a:t>
            </a:r>
            <a:r>
              <a:rPr kumimoji="1" lang="zh-CN" altLang="en-US" dirty="0" smtClean="0"/>
              <a:t> </a:t>
            </a:r>
            <a:r>
              <a:rPr kumimoji="1" lang="en-US" altLang="zh-CN" dirty="0" smtClean="0"/>
              <a:t>interval</a:t>
            </a:r>
            <a:r>
              <a:rPr kumimoji="1" lang="zh-CN" altLang="en-US" dirty="0" smtClean="0"/>
              <a:t> </a:t>
            </a:r>
            <a:r>
              <a:rPr kumimoji="1" lang="en-US" altLang="zh-CN" dirty="0" err="1" smtClean="0"/>
              <a:t>seperates</a:t>
            </a:r>
            <a:r>
              <a:rPr kumimoji="1" lang="zh-CN" altLang="en-US" dirty="0" smtClean="0"/>
              <a:t> </a:t>
            </a:r>
            <a:r>
              <a:rPr kumimoji="1" lang="en-US" altLang="zh-CN" dirty="0" smtClean="0"/>
              <a:t>two</a:t>
            </a:r>
            <a:r>
              <a:rPr kumimoji="1" lang="zh-CN" altLang="en-US" dirty="0" smtClean="0"/>
              <a:t> </a:t>
            </a:r>
            <a:r>
              <a:rPr kumimoji="1" lang="en-US" altLang="zh-CN" dirty="0" smtClean="0"/>
              <a:t>sessions</a:t>
            </a:r>
            <a:r>
              <a:rPr kumimoji="1" lang="zh-CN" altLang="en-US" dirty="0" smtClean="0"/>
              <a:t> </a:t>
            </a:r>
            <a:r>
              <a:rPr kumimoji="1" lang="en-US" altLang="zh-CN" dirty="0" smtClean="0"/>
              <a:t>if</a:t>
            </a:r>
            <a:r>
              <a:rPr kumimoji="1" lang="zh-CN" altLang="en-US" dirty="0" smtClean="0"/>
              <a:t> </a:t>
            </a:r>
            <a:r>
              <a:rPr kumimoji="1" lang="en-US" altLang="zh-CN" dirty="0" smtClean="0"/>
              <a:t>the</a:t>
            </a:r>
            <a:r>
              <a:rPr kumimoji="1" lang="zh-CN" altLang="en-US" dirty="0" smtClean="0"/>
              <a:t> </a:t>
            </a:r>
            <a:r>
              <a:rPr kumimoji="1" lang="en-US" altLang="zh-CN" dirty="0" smtClean="0"/>
              <a:t>interval</a:t>
            </a:r>
            <a:r>
              <a:rPr kumimoji="1" lang="zh-CN" altLang="en-US" dirty="0" smtClean="0"/>
              <a:t> </a:t>
            </a:r>
            <a:r>
              <a:rPr kumimoji="1" lang="en-US" altLang="zh-CN" dirty="0" smtClean="0"/>
              <a:t>is</a:t>
            </a:r>
            <a:r>
              <a:rPr kumimoji="1" lang="zh-CN" altLang="en-US" dirty="0" smtClean="0"/>
              <a:t> </a:t>
            </a:r>
            <a:r>
              <a:rPr kumimoji="1" lang="en-US" altLang="zh-CN" dirty="0" smtClean="0"/>
              <a:t>larger</a:t>
            </a:r>
            <a:r>
              <a:rPr kumimoji="1" lang="zh-CN" altLang="en-US" dirty="0" smtClean="0"/>
              <a:t> </a:t>
            </a:r>
            <a:r>
              <a:rPr kumimoji="1" lang="en-US" altLang="zh-CN" dirty="0" smtClean="0"/>
              <a:t>than</a:t>
            </a:r>
            <a:r>
              <a:rPr kumimoji="1" lang="zh-CN" altLang="en-US" dirty="0" smtClean="0"/>
              <a:t> </a:t>
            </a:r>
            <a:r>
              <a:rPr kumimoji="1" lang="en-US" altLang="zh-CN" dirty="0" smtClean="0"/>
              <a:t>a</a:t>
            </a:r>
            <a:r>
              <a:rPr kumimoji="1" lang="zh-CN" altLang="en-US" dirty="0" smtClean="0"/>
              <a:t> </a:t>
            </a:r>
            <a:r>
              <a:rPr kumimoji="1" lang="en-US" altLang="zh-CN" dirty="0" smtClean="0"/>
              <a:t>threshold</a:t>
            </a:r>
            <a:r>
              <a:rPr kumimoji="1" lang="zh-CN" altLang="en-US" dirty="0" smtClean="0"/>
              <a:t> </a:t>
            </a:r>
            <a:r>
              <a:rPr kumimoji="1" lang="en-US" altLang="zh-CN" dirty="0" smtClean="0"/>
              <a:t>T.</a:t>
            </a:r>
            <a:r>
              <a:rPr kumimoji="1" lang="zh-CN" altLang="en-US" dirty="0" smtClean="0"/>
              <a:t> </a:t>
            </a:r>
            <a:endParaRPr kumimoji="1" lang="zh-CN" altLang="en-US" dirty="0"/>
          </a:p>
        </p:txBody>
      </p:sp>
      <p:sp>
        <p:nvSpPr>
          <p:cNvPr id="4" name="幻灯片编号占位符 3"/>
          <p:cNvSpPr>
            <a:spLocks noGrp="1"/>
          </p:cNvSpPr>
          <p:nvPr>
            <p:ph type="sldNum" sz="quarter" idx="10"/>
          </p:nvPr>
        </p:nvSpPr>
        <p:spPr/>
        <p:txBody>
          <a:bodyPr/>
          <a:lstStyle/>
          <a:p>
            <a:fld id="{76AE4F24-3CB2-4BC7-9085-606FF2057955}" type="slidenum">
              <a:rPr lang="zh-CN" altLang="en-US" smtClean="0"/>
              <a:pPr/>
              <a:t>11</a:t>
            </a:fld>
            <a:endParaRPr lang="zh-CN" altLang="en-US"/>
          </a:p>
        </p:txBody>
      </p:sp>
    </p:spTree>
    <p:extLst>
      <p:ext uri="{BB962C8B-B14F-4D97-AF65-F5344CB8AC3E}">
        <p14:creationId xmlns:p14="http://schemas.microsoft.com/office/powerpoint/2010/main" val="3389358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endParaRPr kumimoji="1" lang="en-US" altLang="zh-CN" dirty="0" smtClean="0"/>
          </a:p>
          <a:p>
            <a:r>
              <a:rPr kumimoji="1" lang="en-US" altLang="zh-CN" dirty="0" smtClean="0"/>
              <a:t>We</a:t>
            </a:r>
            <a:r>
              <a:rPr kumimoji="1" lang="zh-CN" altLang="en-US" dirty="0" smtClean="0"/>
              <a:t> </a:t>
            </a:r>
            <a:r>
              <a:rPr kumimoji="1" lang="en-US" altLang="zh-CN" dirty="0" smtClean="0"/>
              <a:t>derive</a:t>
            </a:r>
            <a:r>
              <a:rPr kumimoji="1" lang="zh-CN" altLang="en-US" dirty="0" smtClean="0"/>
              <a:t> </a:t>
            </a:r>
            <a:r>
              <a:rPr kumimoji="1" lang="en-US" altLang="zh-CN" dirty="0" smtClean="0"/>
              <a:t>T</a:t>
            </a:r>
            <a:r>
              <a:rPr kumimoji="1" lang="zh-CN" altLang="en-US" dirty="0" smtClean="0"/>
              <a:t> </a:t>
            </a:r>
            <a:r>
              <a:rPr kumimoji="1" lang="en-US" altLang="zh-CN" dirty="0" smtClean="0"/>
              <a:t>from</a:t>
            </a:r>
            <a:r>
              <a:rPr kumimoji="1" lang="zh-CN" altLang="en-US" dirty="0" smtClean="0"/>
              <a:t> </a:t>
            </a:r>
            <a:r>
              <a:rPr kumimoji="1" lang="en-US" altLang="zh-CN" dirty="0" smtClean="0"/>
              <a:t>the</a:t>
            </a:r>
            <a:r>
              <a:rPr kumimoji="1" lang="zh-CN" altLang="en-US" dirty="0" smtClean="0"/>
              <a:t> </a:t>
            </a:r>
            <a:r>
              <a:rPr kumimoji="1" lang="en-US" altLang="zh-CN" dirty="0" smtClean="0"/>
              <a:t>dataset.</a:t>
            </a:r>
            <a:r>
              <a:rPr kumimoji="1" lang="zh-CN" altLang="en-US" dirty="0" smtClean="0"/>
              <a:t> </a:t>
            </a:r>
            <a:r>
              <a:rPr kumimoji="1" lang="en-US" altLang="zh-CN" dirty="0" smtClean="0"/>
              <a:t>To</a:t>
            </a:r>
            <a:r>
              <a:rPr kumimoji="1" lang="zh-CN" altLang="en-US" dirty="0" smtClean="0"/>
              <a:t> </a:t>
            </a:r>
            <a:r>
              <a:rPr kumimoji="1" lang="en-US" altLang="zh-CN" dirty="0" smtClean="0"/>
              <a:t>this</a:t>
            </a:r>
            <a:r>
              <a:rPr kumimoji="1" lang="zh-CN" altLang="en-US" dirty="0" smtClean="0"/>
              <a:t> </a:t>
            </a:r>
            <a:r>
              <a:rPr kumimoji="1" lang="en-US" altLang="zh-CN" dirty="0" smtClean="0"/>
              <a:t>end,</a:t>
            </a:r>
            <a:r>
              <a:rPr kumimoji="1" lang="zh-CN" altLang="en-US" dirty="0" smtClean="0"/>
              <a:t> </a:t>
            </a:r>
            <a:r>
              <a:rPr kumimoji="1" lang="en-US" altLang="zh-CN" dirty="0" smtClean="0"/>
              <a:t>we</a:t>
            </a:r>
            <a:r>
              <a:rPr kumimoji="1" lang="zh-CN" altLang="en-US" dirty="0" smtClean="0"/>
              <a:t> </a:t>
            </a:r>
            <a:r>
              <a:rPr kumimoji="1" lang="en-US" altLang="zh-CN" dirty="0" smtClean="0"/>
              <a:t>examine</a:t>
            </a:r>
            <a:r>
              <a:rPr kumimoji="1" lang="zh-CN" altLang="en-US" dirty="0" smtClean="0"/>
              <a:t> </a:t>
            </a:r>
            <a:r>
              <a:rPr kumimoji="1" lang="en-US" altLang="zh-CN" dirty="0" smtClean="0"/>
              <a:t>the</a:t>
            </a:r>
            <a:r>
              <a:rPr kumimoji="1" lang="zh-CN" altLang="en-US" dirty="0" smtClean="0"/>
              <a:t> </a:t>
            </a:r>
            <a:r>
              <a:rPr kumimoji="1" lang="en-US" altLang="zh-CN" dirty="0" smtClean="0"/>
              <a:t>distribution</a:t>
            </a:r>
            <a:r>
              <a:rPr kumimoji="1" lang="zh-CN" altLang="en-US" dirty="0" smtClean="0"/>
              <a:t> </a:t>
            </a:r>
            <a:r>
              <a:rPr kumimoji="1" lang="en-US" altLang="zh-CN" dirty="0" smtClean="0"/>
              <a:t>of</a:t>
            </a:r>
            <a:r>
              <a:rPr kumimoji="1" lang="zh-CN" altLang="en-US" dirty="0" smtClean="0"/>
              <a:t> </a:t>
            </a:r>
            <a:r>
              <a:rPr kumimoji="1" lang="en-US" altLang="zh-CN" dirty="0" smtClean="0"/>
              <a:t>the</a:t>
            </a:r>
            <a:r>
              <a:rPr kumimoji="1" lang="zh-CN" altLang="en-US" dirty="0" smtClean="0"/>
              <a:t> </a:t>
            </a:r>
            <a:r>
              <a:rPr kumimoji="1" lang="en-US" altLang="zh-CN" dirty="0" smtClean="0"/>
              <a:t>intervals</a:t>
            </a:r>
            <a:r>
              <a:rPr kumimoji="1" lang="zh-CN" altLang="en-US" dirty="0" smtClean="0"/>
              <a:t> </a:t>
            </a:r>
            <a:r>
              <a:rPr kumimoji="1" lang="en-US" altLang="zh-CN" dirty="0" smtClean="0"/>
              <a:t>from</a:t>
            </a:r>
            <a:r>
              <a:rPr kumimoji="1" lang="zh-CN" altLang="en-US" dirty="0" smtClean="0"/>
              <a:t> </a:t>
            </a:r>
            <a:r>
              <a:rPr kumimoji="1" lang="en-US" altLang="zh-CN" dirty="0" smtClean="0"/>
              <a:t>all</a:t>
            </a:r>
            <a:r>
              <a:rPr kumimoji="1" lang="zh-CN" altLang="en-US" dirty="0" smtClean="0"/>
              <a:t> </a:t>
            </a:r>
            <a:r>
              <a:rPr kumimoji="1" lang="en-US" altLang="zh-CN" dirty="0" smtClean="0"/>
              <a:t>users.</a:t>
            </a:r>
            <a:r>
              <a:rPr kumimoji="1" lang="zh-CN" altLang="en-US" dirty="0" smtClean="0"/>
              <a:t> </a:t>
            </a:r>
            <a:r>
              <a:rPr kumimoji="1" lang="en-US" altLang="zh-CN" dirty="0" smtClean="0"/>
              <a:t>We</a:t>
            </a:r>
            <a:r>
              <a:rPr kumimoji="1" lang="zh-CN" altLang="en-US" dirty="0" smtClean="0"/>
              <a:t> </a:t>
            </a:r>
            <a:r>
              <a:rPr kumimoji="1" lang="en-US" altLang="zh-CN" dirty="0" smtClean="0"/>
              <a:t>see</a:t>
            </a:r>
            <a:r>
              <a:rPr kumimoji="1" lang="zh-CN" altLang="en-US" dirty="0" smtClean="0"/>
              <a:t> </a:t>
            </a:r>
            <a:r>
              <a:rPr kumimoji="1" lang="en-US" altLang="zh-CN" dirty="0" smtClean="0"/>
              <a:t>that</a:t>
            </a:r>
            <a:r>
              <a:rPr kumimoji="1" lang="zh-CN" altLang="en-US" dirty="0" smtClean="0"/>
              <a:t> </a:t>
            </a:r>
            <a:r>
              <a:rPr kumimoji="1" lang="en-US" altLang="zh-CN" dirty="0" smtClean="0"/>
              <a:t>the</a:t>
            </a:r>
            <a:r>
              <a:rPr kumimoji="1" lang="zh-CN" altLang="en-US" dirty="0" smtClean="0"/>
              <a:t> </a:t>
            </a:r>
            <a:r>
              <a:rPr kumimoji="1" lang="en-US" altLang="zh-CN" dirty="0" smtClean="0"/>
              <a:t>distribution</a:t>
            </a:r>
            <a:r>
              <a:rPr kumimoji="1" lang="zh-CN" altLang="en-US" dirty="0" smtClean="0"/>
              <a:t> </a:t>
            </a:r>
            <a:r>
              <a:rPr kumimoji="1" lang="en-US" altLang="zh-CN" dirty="0" smtClean="0"/>
              <a:t>can</a:t>
            </a:r>
            <a:r>
              <a:rPr kumimoji="1" lang="zh-CN" altLang="en-US" dirty="0" smtClean="0"/>
              <a:t> </a:t>
            </a:r>
            <a:r>
              <a:rPr kumimoji="1" lang="en-US" altLang="zh-CN" dirty="0" smtClean="0"/>
              <a:t>be</a:t>
            </a:r>
            <a:r>
              <a:rPr kumimoji="1" lang="zh-CN" altLang="en-US" dirty="0" smtClean="0"/>
              <a:t> </a:t>
            </a:r>
            <a:r>
              <a:rPr kumimoji="1" lang="en-US" altLang="zh-CN" dirty="0" smtClean="0"/>
              <a:t>well</a:t>
            </a:r>
            <a:r>
              <a:rPr kumimoji="1" lang="zh-CN" altLang="en-US" dirty="0" smtClean="0"/>
              <a:t> </a:t>
            </a:r>
            <a:r>
              <a:rPr kumimoji="1" lang="en-US" altLang="zh-CN" dirty="0" smtClean="0"/>
              <a:t>fit</a:t>
            </a:r>
            <a:r>
              <a:rPr kumimoji="1" lang="zh-CN" altLang="en-US" dirty="0" smtClean="0"/>
              <a:t> </a:t>
            </a:r>
            <a:r>
              <a:rPr kumimoji="1" lang="en-US" altLang="zh-CN" dirty="0" smtClean="0"/>
              <a:t>with</a:t>
            </a:r>
            <a:r>
              <a:rPr kumimoji="1" lang="zh-CN" altLang="en-US" dirty="0" smtClean="0"/>
              <a:t> </a:t>
            </a:r>
            <a:r>
              <a:rPr kumimoji="1" lang="en-US" altLang="zh-CN" dirty="0" smtClean="0"/>
              <a:t>mixture</a:t>
            </a:r>
            <a:r>
              <a:rPr kumimoji="1" lang="zh-CN" altLang="en-US" dirty="0" smtClean="0"/>
              <a:t> </a:t>
            </a:r>
            <a:r>
              <a:rPr kumimoji="1" lang="en-US" altLang="zh-CN" dirty="0" smtClean="0"/>
              <a:t>of</a:t>
            </a:r>
            <a:r>
              <a:rPr kumimoji="1" lang="zh-CN" altLang="en-US" dirty="0" smtClean="0"/>
              <a:t> </a:t>
            </a:r>
            <a:r>
              <a:rPr kumimoji="1" lang="en-US" altLang="zh-CN" dirty="0" smtClean="0"/>
              <a:t>Gaussians</a:t>
            </a:r>
            <a:r>
              <a:rPr kumimoji="1" lang="zh-CN" altLang="en-US" dirty="0" smtClean="0"/>
              <a:t> </a:t>
            </a:r>
            <a:r>
              <a:rPr kumimoji="1" lang="en-US" altLang="zh-CN" dirty="0" smtClean="0"/>
              <a:t>with</a:t>
            </a:r>
            <a:r>
              <a:rPr kumimoji="1" lang="zh-CN" altLang="en-US" dirty="0" smtClean="0"/>
              <a:t> </a:t>
            </a:r>
            <a:r>
              <a:rPr kumimoji="1" lang="en-US" altLang="zh-CN" dirty="0" smtClean="0"/>
              <a:t>two</a:t>
            </a:r>
            <a:r>
              <a:rPr kumimoji="1" lang="zh-CN" altLang="en-US" dirty="0" smtClean="0"/>
              <a:t> </a:t>
            </a:r>
            <a:r>
              <a:rPr kumimoji="1" lang="en-US" altLang="zh-CN" dirty="0" smtClean="0"/>
              <a:t>clusters</a:t>
            </a:r>
            <a:r>
              <a:rPr kumimoji="1" lang="zh-CN" altLang="en-US" dirty="0" smtClean="0"/>
              <a:t>. </a:t>
            </a:r>
            <a:r>
              <a:rPr kumimoji="1" lang="en-US" altLang="zh-CN" dirty="0" smtClean="0"/>
              <a:t>The</a:t>
            </a:r>
            <a:r>
              <a:rPr kumimoji="1" lang="zh-CN" altLang="en-US" dirty="0" smtClean="0"/>
              <a:t> </a:t>
            </a:r>
            <a:r>
              <a:rPr kumimoji="1" lang="en-US" altLang="zh-CN" dirty="0" smtClean="0"/>
              <a:t>first</a:t>
            </a:r>
            <a:r>
              <a:rPr kumimoji="1" lang="zh-CN" altLang="en-US" dirty="0" smtClean="0"/>
              <a:t> </a:t>
            </a:r>
            <a:r>
              <a:rPr kumimoji="1" lang="en-US" altLang="zh-CN" dirty="0" smtClean="0"/>
              <a:t>one</a:t>
            </a:r>
            <a:r>
              <a:rPr kumimoji="1" lang="zh-CN" altLang="en-US" dirty="0" smtClean="0"/>
              <a:t> </a:t>
            </a:r>
            <a:r>
              <a:rPr kumimoji="1" lang="en-US" altLang="zh-CN" dirty="0" smtClean="0"/>
              <a:t>corresponds</a:t>
            </a:r>
            <a:r>
              <a:rPr kumimoji="1" lang="zh-CN" altLang="en-US" dirty="0" smtClean="0"/>
              <a:t> </a:t>
            </a:r>
            <a:r>
              <a:rPr kumimoji="1" lang="en-US" altLang="zh-CN" dirty="0" smtClean="0"/>
              <a:t>to</a:t>
            </a:r>
            <a:r>
              <a:rPr kumimoji="1" lang="zh-CN" altLang="en-US" dirty="0" smtClean="0"/>
              <a:t> </a:t>
            </a:r>
            <a:r>
              <a:rPr kumimoji="1" lang="en-US" altLang="zh-CN" dirty="0" smtClean="0"/>
              <a:t>intra-session</a:t>
            </a:r>
            <a:r>
              <a:rPr kumimoji="1" lang="zh-CN" altLang="en-US" dirty="0" smtClean="0"/>
              <a:t> </a:t>
            </a:r>
            <a:r>
              <a:rPr kumimoji="1" lang="en-US" altLang="zh-CN" dirty="0" smtClean="0"/>
              <a:t>intervals</a:t>
            </a:r>
            <a:r>
              <a:rPr kumimoji="1" lang="zh-CN" altLang="en-US" dirty="0" smtClean="0"/>
              <a:t> </a:t>
            </a:r>
            <a:r>
              <a:rPr kumimoji="1" lang="en-US" altLang="zh-CN" dirty="0" smtClean="0"/>
              <a:t>with</a:t>
            </a:r>
            <a:r>
              <a:rPr kumimoji="1" lang="zh-CN" altLang="en-US" dirty="0" smtClean="0"/>
              <a:t> </a:t>
            </a:r>
            <a:r>
              <a:rPr kumimoji="1" lang="en-US" altLang="zh-CN" dirty="0" smtClean="0"/>
              <a:t>mean</a:t>
            </a:r>
            <a:r>
              <a:rPr kumimoji="1" lang="zh-CN" altLang="en-US" dirty="0" smtClean="0"/>
              <a:t> </a:t>
            </a:r>
            <a:r>
              <a:rPr kumimoji="1" lang="en-US" altLang="zh-CN" dirty="0" smtClean="0"/>
              <a:t>of</a:t>
            </a:r>
            <a:r>
              <a:rPr kumimoji="1" lang="zh-CN" altLang="en-US" dirty="0" smtClean="0"/>
              <a:t> </a:t>
            </a:r>
            <a:r>
              <a:rPr kumimoji="1" lang="zh-CN" altLang="zh-CN" dirty="0" smtClean="0"/>
              <a:t>10</a:t>
            </a:r>
            <a:r>
              <a:rPr kumimoji="1" lang="zh-CN" altLang="en-US" dirty="0" smtClean="0"/>
              <a:t> </a:t>
            </a:r>
            <a:r>
              <a:rPr kumimoji="1" lang="en-US" altLang="zh-CN" dirty="0" smtClean="0"/>
              <a:t>seconds,</a:t>
            </a:r>
            <a:r>
              <a:rPr kumimoji="1" lang="zh-CN" altLang="en-US" dirty="0" smtClean="0"/>
              <a:t> </a:t>
            </a:r>
            <a:r>
              <a:rPr kumimoji="1" lang="en-US" altLang="zh-CN" dirty="0" smtClean="0"/>
              <a:t>and</a:t>
            </a:r>
            <a:r>
              <a:rPr kumimoji="1" lang="zh-CN" altLang="en-US" dirty="0" smtClean="0"/>
              <a:t> </a:t>
            </a:r>
            <a:r>
              <a:rPr kumimoji="1" lang="en-US" altLang="zh-CN" dirty="0" smtClean="0"/>
              <a:t>the</a:t>
            </a:r>
            <a:r>
              <a:rPr kumimoji="1" lang="zh-CN" altLang="en-US" dirty="0" smtClean="0"/>
              <a:t> </a:t>
            </a:r>
            <a:r>
              <a:rPr kumimoji="1" lang="en-US" altLang="zh-CN" dirty="0" smtClean="0"/>
              <a:t>second</a:t>
            </a:r>
            <a:r>
              <a:rPr kumimoji="1" lang="zh-CN" altLang="en-US" dirty="0" smtClean="0"/>
              <a:t> </a:t>
            </a:r>
            <a:r>
              <a:rPr kumimoji="1" lang="en-US" altLang="zh-CN" dirty="0" smtClean="0"/>
              <a:t>cluster</a:t>
            </a:r>
            <a:r>
              <a:rPr kumimoji="1" lang="zh-CN" altLang="en-US" dirty="0" smtClean="0"/>
              <a:t> </a:t>
            </a:r>
            <a:r>
              <a:rPr kumimoji="1" lang="en-US" altLang="zh-CN" dirty="0" smtClean="0"/>
              <a:t>corresponds</a:t>
            </a:r>
            <a:r>
              <a:rPr kumimoji="1" lang="zh-CN" altLang="en-US" dirty="0" smtClean="0"/>
              <a:t> </a:t>
            </a:r>
            <a:r>
              <a:rPr kumimoji="1" lang="en-US" altLang="zh-CN" dirty="0" smtClean="0"/>
              <a:t>to</a:t>
            </a:r>
            <a:r>
              <a:rPr kumimoji="1" lang="zh-CN" altLang="en-US" dirty="0" smtClean="0"/>
              <a:t> </a:t>
            </a:r>
            <a:r>
              <a:rPr kumimoji="1" lang="en-US" altLang="zh-CN" dirty="0" smtClean="0"/>
              <a:t>the</a:t>
            </a:r>
            <a:r>
              <a:rPr kumimoji="1" lang="zh-CN" altLang="en-US" dirty="0" smtClean="0"/>
              <a:t> </a:t>
            </a:r>
            <a:r>
              <a:rPr kumimoji="1" lang="en-US" altLang="zh-CN" dirty="0" smtClean="0"/>
              <a:t>inter-session</a:t>
            </a:r>
            <a:r>
              <a:rPr kumimoji="1" lang="zh-CN" altLang="en-US" dirty="0" smtClean="0"/>
              <a:t> </a:t>
            </a:r>
            <a:r>
              <a:rPr kumimoji="1" lang="en-US" altLang="zh-CN" dirty="0" smtClean="0"/>
              <a:t>intervals</a:t>
            </a:r>
            <a:r>
              <a:rPr kumimoji="1" lang="zh-CN" altLang="en-US" dirty="0" smtClean="0"/>
              <a:t> </a:t>
            </a:r>
            <a:r>
              <a:rPr kumimoji="1" lang="en-US" altLang="zh-CN" dirty="0" smtClean="0"/>
              <a:t>with</a:t>
            </a:r>
            <a:r>
              <a:rPr kumimoji="1" lang="zh-CN" altLang="en-US" dirty="0" smtClean="0"/>
              <a:t> </a:t>
            </a:r>
            <a:r>
              <a:rPr kumimoji="1" lang="en-US" altLang="zh-CN" dirty="0" smtClean="0"/>
              <a:t>mean</a:t>
            </a:r>
            <a:r>
              <a:rPr kumimoji="1" lang="zh-CN" altLang="en-US" dirty="0" smtClean="0"/>
              <a:t> </a:t>
            </a:r>
            <a:r>
              <a:rPr kumimoji="1" lang="en-US" altLang="zh-CN" dirty="0" smtClean="0"/>
              <a:t>of</a:t>
            </a:r>
            <a:r>
              <a:rPr kumimoji="1" lang="zh-CN" altLang="en-US" dirty="0" smtClean="0"/>
              <a:t> </a:t>
            </a:r>
            <a:r>
              <a:rPr kumimoji="1" lang="en-US" altLang="zh-CN" dirty="0" smtClean="0"/>
              <a:t>1</a:t>
            </a:r>
            <a:r>
              <a:rPr kumimoji="1" lang="zh-CN" altLang="en-US" dirty="0" smtClean="0"/>
              <a:t> </a:t>
            </a:r>
            <a:r>
              <a:rPr kumimoji="1" lang="en-US" altLang="zh-CN" dirty="0" smtClean="0"/>
              <a:t>day.</a:t>
            </a:r>
            <a:r>
              <a:rPr kumimoji="1" lang="zh-CN" altLang="en-US" dirty="0" smtClean="0"/>
              <a:t> </a:t>
            </a:r>
            <a:r>
              <a:rPr kumimoji="1" lang="en-US" altLang="zh-CN" dirty="0" smtClean="0"/>
              <a:t>And</a:t>
            </a:r>
            <a:r>
              <a:rPr kumimoji="1" lang="zh-CN" altLang="en-US" dirty="0" smtClean="0"/>
              <a:t> </a:t>
            </a:r>
            <a:r>
              <a:rPr kumimoji="1" lang="en-US" altLang="zh-CN" dirty="0" smtClean="0"/>
              <a:t>we</a:t>
            </a:r>
            <a:r>
              <a:rPr kumimoji="1" lang="zh-CN" altLang="en-US" dirty="0" smtClean="0"/>
              <a:t> </a:t>
            </a:r>
            <a:r>
              <a:rPr kumimoji="1" lang="en-US" altLang="zh-CN" dirty="0" smtClean="0"/>
              <a:t>find</a:t>
            </a:r>
            <a:r>
              <a:rPr kumimoji="1" lang="zh-CN" altLang="en-US" dirty="0" smtClean="0"/>
              <a:t> </a:t>
            </a:r>
            <a:r>
              <a:rPr kumimoji="1" lang="en-US" altLang="zh-CN" dirty="0" smtClean="0"/>
              <a:t>a</a:t>
            </a:r>
            <a:r>
              <a:rPr kumimoji="1" lang="zh-CN" altLang="en-US" dirty="0" smtClean="0"/>
              <a:t> </a:t>
            </a:r>
            <a:r>
              <a:rPr kumimoji="1" lang="en-US" altLang="zh-CN" dirty="0" smtClean="0"/>
              <a:t>sweet</a:t>
            </a:r>
            <a:r>
              <a:rPr kumimoji="1" lang="zh-CN" altLang="en-US" dirty="0" smtClean="0"/>
              <a:t> </a:t>
            </a:r>
            <a:r>
              <a:rPr kumimoji="1" lang="en-US" altLang="zh-CN" dirty="0" smtClean="0"/>
              <a:t>point</a:t>
            </a:r>
            <a:r>
              <a:rPr kumimoji="1" lang="zh-CN" altLang="en-US" dirty="0" smtClean="0"/>
              <a:t> </a:t>
            </a:r>
            <a:r>
              <a:rPr kumimoji="1" lang="en-US" altLang="zh-CN" dirty="0" smtClean="0"/>
              <a:t>around</a:t>
            </a:r>
            <a:r>
              <a:rPr kumimoji="1" lang="zh-CN" altLang="en-US" dirty="0" smtClean="0"/>
              <a:t> </a:t>
            </a:r>
            <a:r>
              <a:rPr kumimoji="1" lang="en-US" altLang="zh-CN" dirty="0" smtClean="0"/>
              <a:t>1</a:t>
            </a:r>
            <a:r>
              <a:rPr kumimoji="1" lang="zh-CN" altLang="en-US" dirty="0" smtClean="0"/>
              <a:t> </a:t>
            </a:r>
            <a:r>
              <a:rPr kumimoji="1" lang="en-US" altLang="zh-CN" dirty="0" smtClean="0"/>
              <a:t>hour</a:t>
            </a:r>
            <a:r>
              <a:rPr kumimoji="1" lang="zh-CN" altLang="en-US" dirty="0" smtClean="0"/>
              <a:t> </a:t>
            </a:r>
            <a:r>
              <a:rPr kumimoji="1" lang="en-US" altLang="zh-CN" dirty="0" smtClean="0"/>
              <a:t>that</a:t>
            </a:r>
            <a:r>
              <a:rPr kumimoji="1" lang="zh-CN" altLang="en-US" dirty="0" smtClean="0"/>
              <a:t> </a:t>
            </a:r>
            <a:r>
              <a:rPr kumimoji="1" lang="en-US" altLang="zh-CN" dirty="0" smtClean="0"/>
              <a:t>falls</a:t>
            </a:r>
            <a:r>
              <a:rPr kumimoji="1" lang="zh-CN" altLang="en-US" dirty="0" smtClean="0"/>
              <a:t> </a:t>
            </a:r>
            <a:r>
              <a:rPr kumimoji="1" lang="en-US" altLang="zh-CN" dirty="0" smtClean="0"/>
              <a:t>the</a:t>
            </a:r>
            <a:r>
              <a:rPr kumimoji="1" lang="zh-CN" altLang="en-US" dirty="0" smtClean="0"/>
              <a:t> </a:t>
            </a:r>
            <a:r>
              <a:rPr kumimoji="1" lang="en-US" altLang="zh-CN" dirty="0" smtClean="0"/>
              <a:t>two</a:t>
            </a:r>
            <a:r>
              <a:rPr kumimoji="1" lang="zh-CN" altLang="en-US" dirty="0" smtClean="0"/>
              <a:t> </a:t>
            </a:r>
            <a:r>
              <a:rPr kumimoji="1" lang="en-US" altLang="zh-CN" dirty="0" smtClean="0"/>
              <a:t>clusters</a:t>
            </a:r>
            <a:r>
              <a:rPr kumimoji="1" lang="zh-CN" altLang="en-US" dirty="0" smtClean="0"/>
              <a:t> </a:t>
            </a:r>
            <a:r>
              <a:rPr kumimoji="1" lang="en-US" altLang="zh-CN" dirty="0" smtClean="0"/>
              <a:t>with</a:t>
            </a:r>
            <a:r>
              <a:rPr kumimoji="1" lang="zh-CN" altLang="en-US" dirty="0" smtClean="0"/>
              <a:t> </a:t>
            </a:r>
            <a:r>
              <a:rPr kumimoji="1" lang="en-US" altLang="zh-CN" dirty="0" smtClean="0"/>
              <a:t>almost</a:t>
            </a:r>
            <a:r>
              <a:rPr kumimoji="1" lang="zh-CN" altLang="en-US" dirty="0" smtClean="0"/>
              <a:t> </a:t>
            </a:r>
            <a:r>
              <a:rPr kumimoji="1" lang="en-US" altLang="zh-CN" dirty="0" smtClean="0"/>
              <a:t>similar</a:t>
            </a:r>
            <a:r>
              <a:rPr kumimoji="1" lang="zh-CN" altLang="en-US" dirty="0" smtClean="0"/>
              <a:t> </a:t>
            </a:r>
            <a:r>
              <a:rPr kumimoji="1" lang="en-US" altLang="zh-CN" dirty="0" smtClean="0"/>
              <a:t>probability.</a:t>
            </a:r>
            <a:r>
              <a:rPr kumimoji="1" lang="zh-CN" altLang="en-US" dirty="0" smtClean="0"/>
              <a:t> </a:t>
            </a:r>
            <a:r>
              <a:rPr kumimoji="1" lang="en-US" altLang="zh-CN" dirty="0" smtClean="0"/>
              <a:t>So</a:t>
            </a:r>
            <a:r>
              <a:rPr kumimoji="1" lang="zh-CN" altLang="en-US" dirty="0" smtClean="0"/>
              <a:t> </a:t>
            </a:r>
            <a:r>
              <a:rPr kumimoji="1" lang="en-US" altLang="zh-CN" dirty="0" smtClean="0"/>
              <a:t>we</a:t>
            </a:r>
            <a:r>
              <a:rPr kumimoji="1" lang="zh-CN" altLang="en-US" dirty="0" smtClean="0"/>
              <a:t> </a:t>
            </a:r>
            <a:r>
              <a:rPr kumimoji="1" lang="en-US" altLang="zh-CN" dirty="0" smtClean="0"/>
              <a:t>use</a:t>
            </a:r>
            <a:r>
              <a:rPr kumimoji="1" lang="zh-CN" altLang="en-US" dirty="0" smtClean="0"/>
              <a:t> </a:t>
            </a:r>
            <a:r>
              <a:rPr kumimoji="1" lang="en-US" altLang="zh-CN" dirty="0" smtClean="0"/>
              <a:t>1</a:t>
            </a:r>
            <a:r>
              <a:rPr kumimoji="1" lang="zh-CN" altLang="en-US" dirty="0" smtClean="0"/>
              <a:t> </a:t>
            </a:r>
            <a:r>
              <a:rPr kumimoji="1" lang="en-US" altLang="zh-CN" dirty="0" smtClean="0"/>
              <a:t>hour</a:t>
            </a:r>
            <a:r>
              <a:rPr kumimoji="1" lang="zh-CN" altLang="en-US" dirty="0" smtClean="0"/>
              <a:t> </a:t>
            </a:r>
            <a:r>
              <a:rPr kumimoji="1" lang="en-US" altLang="zh-CN" dirty="0" smtClean="0"/>
              <a:t>as</a:t>
            </a:r>
            <a:r>
              <a:rPr kumimoji="1" lang="zh-CN" altLang="en-US" dirty="0" smtClean="0"/>
              <a:t> </a:t>
            </a:r>
            <a:r>
              <a:rPr kumimoji="1" lang="en-US" altLang="zh-CN" dirty="0" smtClean="0"/>
              <a:t>the</a:t>
            </a:r>
            <a:r>
              <a:rPr kumimoji="1" lang="zh-CN" altLang="en-US" dirty="0" smtClean="0"/>
              <a:t> </a:t>
            </a:r>
            <a:r>
              <a:rPr kumimoji="1" lang="en-US" altLang="zh-CN" dirty="0" smtClean="0"/>
              <a:t>threshold</a:t>
            </a:r>
            <a:r>
              <a:rPr kumimoji="1" lang="zh-CN" altLang="en-US" dirty="0" smtClean="0"/>
              <a:t> </a:t>
            </a:r>
            <a:r>
              <a:rPr kumimoji="1" lang="en-US" altLang="zh-CN" dirty="0" smtClean="0"/>
              <a:t>to</a:t>
            </a:r>
            <a:r>
              <a:rPr kumimoji="1" lang="zh-CN" altLang="en-US" dirty="0" smtClean="0"/>
              <a:t> </a:t>
            </a:r>
            <a:r>
              <a:rPr kumimoji="1" lang="en-US" altLang="zh-CN" dirty="0" smtClean="0"/>
              <a:t>separate</a:t>
            </a:r>
            <a:r>
              <a:rPr kumimoji="1" lang="zh-CN" altLang="en-US" dirty="0" smtClean="0"/>
              <a:t> </a:t>
            </a:r>
            <a:r>
              <a:rPr kumimoji="1" lang="en-US" altLang="zh-CN" dirty="0" smtClean="0"/>
              <a:t>sessions.</a:t>
            </a:r>
            <a:endParaRPr kumimoji="1" lang="zh-CN" altLang="en-US" dirty="0"/>
          </a:p>
        </p:txBody>
      </p:sp>
      <p:sp>
        <p:nvSpPr>
          <p:cNvPr id="4" name="幻灯片编号占位符 3"/>
          <p:cNvSpPr>
            <a:spLocks noGrp="1"/>
          </p:cNvSpPr>
          <p:nvPr>
            <p:ph type="sldNum" sz="quarter" idx="10"/>
          </p:nvPr>
        </p:nvSpPr>
        <p:spPr/>
        <p:txBody>
          <a:bodyPr/>
          <a:lstStyle/>
          <a:p>
            <a:fld id="{76AE4F24-3CB2-4BC7-9085-606FF2057955}" type="slidenum">
              <a:rPr lang="zh-CN" altLang="en-US" smtClean="0"/>
              <a:pPr/>
              <a:t>12</a:t>
            </a:fld>
            <a:endParaRPr lang="zh-CN" altLang="en-US"/>
          </a:p>
        </p:txBody>
      </p:sp>
    </p:spTree>
    <p:extLst>
      <p:ext uri="{BB962C8B-B14F-4D97-AF65-F5344CB8AC3E}">
        <p14:creationId xmlns:p14="http://schemas.microsoft.com/office/powerpoint/2010/main" val="1379996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endParaRPr kumimoji="1" lang="en-US" altLang="zh-CN" dirty="0" smtClean="0"/>
          </a:p>
          <a:p>
            <a:r>
              <a:rPr kumimoji="1" lang="en-US" altLang="zh-CN" dirty="0" smtClean="0"/>
              <a:t>Applying</a:t>
            </a:r>
            <a:r>
              <a:rPr kumimoji="1" lang="zh-CN" altLang="en-US" dirty="0" smtClean="0"/>
              <a:t> </a:t>
            </a:r>
            <a:r>
              <a:rPr kumimoji="1" lang="en-US" altLang="zh-CN" dirty="0" smtClean="0"/>
              <a:t>our</a:t>
            </a:r>
            <a:r>
              <a:rPr kumimoji="1" lang="zh-CN" altLang="en-US" dirty="0" smtClean="0"/>
              <a:t> </a:t>
            </a:r>
            <a:r>
              <a:rPr kumimoji="1" lang="en-US" altLang="zh-CN" dirty="0" smtClean="0"/>
              <a:t>session</a:t>
            </a:r>
            <a:r>
              <a:rPr kumimoji="1" lang="zh-CN" altLang="en-US" dirty="0" smtClean="0"/>
              <a:t> </a:t>
            </a:r>
            <a:r>
              <a:rPr kumimoji="1" lang="en-US" altLang="zh-CN" dirty="0" smtClean="0"/>
              <a:t>identification</a:t>
            </a:r>
            <a:r>
              <a:rPr kumimoji="1" lang="zh-CN" altLang="en-US" dirty="0" smtClean="0"/>
              <a:t> </a:t>
            </a:r>
            <a:r>
              <a:rPr kumimoji="1" lang="en-US" altLang="zh-CN" dirty="0" smtClean="0"/>
              <a:t>methodology,</a:t>
            </a:r>
            <a:r>
              <a:rPr kumimoji="1" lang="zh-CN" altLang="en-US" dirty="0" smtClean="0"/>
              <a:t> </a:t>
            </a:r>
            <a:r>
              <a:rPr kumimoji="1" lang="en-US" altLang="zh-CN" dirty="0" smtClean="0"/>
              <a:t>we</a:t>
            </a:r>
            <a:r>
              <a:rPr kumimoji="1" lang="zh-CN" altLang="en-US" dirty="0" smtClean="0"/>
              <a:t> </a:t>
            </a:r>
            <a:r>
              <a:rPr kumimoji="1" lang="en-US" altLang="zh-CN" dirty="0" smtClean="0"/>
              <a:t>find</a:t>
            </a:r>
            <a:r>
              <a:rPr kumimoji="1" lang="zh-CN" altLang="en-US" dirty="0" smtClean="0"/>
              <a:t> </a:t>
            </a:r>
            <a:r>
              <a:rPr kumimoji="1" lang="en-US" altLang="zh-CN" dirty="0" smtClean="0"/>
              <a:t>that</a:t>
            </a:r>
            <a:r>
              <a:rPr kumimoji="1" lang="zh-CN" altLang="en-US" dirty="0" smtClean="0"/>
              <a:t> </a:t>
            </a:r>
            <a:r>
              <a:rPr kumimoji="1" lang="en-US" altLang="zh-CN" dirty="0" smtClean="0"/>
              <a:t>majority</a:t>
            </a:r>
            <a:r>
              <a:rPr kumimoji="1" lang="zh-CN" altLang="en-US" dirty="0" smtClean="0"/>
              <a:t> </a:t>
            </a:r>
            <a:r>
              <a:rPr kumimoji="1" lang="en-US" altLang="zh-CN" dirty="0" smtClean="0"/>
              <a:t>of</a:t>
            </a:r>
            <a:r>
              <a:rPr kumimoji="1" lang="zh-CN" altLang="en-US" dirty="0" smtClean="0"/>
              <a:t> </a:t>
            </a:r>
            <a:r>
              <a:rPr kumimoji="1" lang="en-US" altLang="zh-CN" dirty="0" smtClean="0"/>
              <a:t>the</a:t>
            </a:r>
            <a:r>
              <a:rPr kumimoji="1" lang="zh-CN" altLang="en-US" dirty="0" smtClean="0"/>
              <a:t> </a:t>
            </a:r>
            <a:r>
              <a:rPr kumimoji="1" lang="en-US" altLang="zh-CN" dirty="0" smtClean="0"/>
              <a:t>sessions</a:t>
            </a:r>
            <a:r>
              <a:rPr kumimoji="1" lang="zh-CN" altLang="en-US" dirty="0" smtClean="0"/>
              <a:t> </a:t>
            </a:r>
            <a:r>
              <a:rPr kumimoji="1" lang="en-US" altLang="zh-CN" dirty="0" smtClean="0"/>
              <a:t>are</a:t>
            </a:r>
            <a:r>
              <a:rPr kumimoji="1" lang="zh-CN" altLang="en-US" dirty="0" smtClean="0"/>
              <a:t> </a:t>
            </a:r>
            <a:r>
              <a:rPr kumimoji="1" lang="en-US" altLang="zh-CN" dirty="0" smtClean="0"/>
              <a:t>storage</a:t>
            </a:r>
            <a:r>
              <a:rPr kumimoji="1" lang="zh-CN" altLang="en-US" dirty="0" smtClean="0"/>
              <a:t>-</a:t>
            </a:r>
            <a:r>
              <a:rPr kumimoji="1" lang="en-US" altLang="zh-CN" dirty="0" smtClean="0"/>
              <a:t>only,</a:t>
            </a:r>
            <a:r>
              <a:rPr kumimoji="1" lang="zh-CN" altLang="en-US" dirty="0" smtClean="0"/>
              <a:t> </a:t>
            </a:r>
            <a:r>
              <a:rPr kumimoji="1" lang="en-US" altLang="zh-CN" dirty="0" smtClean="0"/>
              <a:t>meaning</a:t>
            </a:r>
            <a:r>
              <a:rPr kumimoji="1" lang="zh-CN" altLang="en-US" dirty="0" smtClean="0"/>
              <a:t> </a:t>
            </a:r>
            <a:r>
              <a:rPr kumimoji="1" lang="en-US" altLang="zh-CN" dirty="0" smtClean="0"/>
              <a:t>that</a:t>
            </a:r>
            <a:r>
              <a:rPr kumimoji="1" lang="zh-CN" altLang="en-US" dirty="0" smtClean="0"/>
              <a:t> </a:t>
            </a:r>
            <a:r>
              <a:rPr kumimoji="1" lang="en-US" altLang="zh-CN" dirty="0" smtClean="0"/>
              <a:t>users</a:t>
            </a:r>
            <a:r>
              <a:rPr kumimoji="1" lang="zh-CN" altLang="en-US" dirty="0" smtClean="0"/>
              <a:t> </a:t>
            </a:r>
            <a:r>
              <a:rPr kumimoji="1" lang="en-US" altLang="zh-CN" dirty="0" smtClean="0"/>
              <a:t>only</a:t>
            </a:r>
            <a:r>
              <a:rPr kumimoji="1" lang="zh-CN" altLang="en-US" dirty="0" smtClean="0"/>
              <a:t> </a:t>
            </a:r>
            <a:r>
              <a:rPr kumimoji="1" lang="en-US" altLang="zh-CN" dirty="0" smtClean="0"/>
              <a:t>store</a:t>
            </a:r>
            <a:r>
              <a:rPr kumimoji="1" lang="zh-CN" altLang="en-US" dirty="0" smtClean="0"/>
              <a:t> </a:t>
            </a:r>
            <a:r>
              <a:rPr kumimoji="1" lang="en-US" altLang="zh-CN" dirty="0" smtClean="0"/>
              <a:t>files.</a:t>
            </a:r>
            <a:r>
              <a:rPr kumimoji="1" lang="zh-CN" altLang="en-US" dirty="0" smtClean="0"/>
              <a:t> </a:t>
            </a:r>
            <a:r>
              <a:rPr kumimoji="1" lang="en-US" altLang="zh-CN" dirty="0" smtClean="0"/>
              <a:t>Surprisingly, only</a:t>
            </a:r>
            <a:r>
              <a:rPr kumimoji="1" lang="zh-CN" altLang="en-US" dirty="0" smtClean="0"/>
              <a:t> </a:t>
            </a:r>
            <a:r>
              <a:rPr kumimoji="1" lang="zh-CN" altLang="zh-CN" dirty="0" smtClean="0"/>
              <a:t>2</a:t>
            </a:r>
            <a:r>
              <a:rPr kumimoji="1" lang="en-US" altLang="zh-CN" dirty="0" smtClean="0"/>
              <a:t>%</a:t>
            </a:r>
            <a:r>
              <a:rPr kumimoji="1" lang="zh-CN" altLang="en-US" dirty="0" smtClean="0"/>
              <a:t> </a:t>
            </a:r>
            <a:r>
              <a:rPr kumimoji="1" lang="en-US" altLang="zh-CN" dirty="0" smtClean="0"/>
              <a:t>are</a:t>
            </a:r>
            <a:r>
              <a:rPr kumimoji="1" lang="zh-CN" altLang="en-US" dirty="0" smtClean="0"/>
              <a:t> </a:t>
            </a:r>
            <a:r>
              <a:rPr kumimoji="1" lang="en-US" altLang="zh-CN" dirty="0" smtClean="0"/>
              <a:t>for</a:t>
            </a:r>
            <a:r>
              <a:rPr kumimoji="1" lang="zh-CN" altLang="en-US" dirty="0" smtClean="0"/>
              <a:t> </a:t>
            </a:r>
            <a:r>
              <a:rPr kumimoji="1" lang="en-US" altLang="zh-CN" dirty="0" smtClean="0"/>
              <a:t>both</a:t>
            </a:r>
            <a:r>
              <a:rPr kumimoji="1" lang="zh-CN" altLang="en-US" dirty="0" smtClean="0"/>
              <a:t> </a:t>
            </a:r>
            <a:r>
              <a:rPr kumimoji="1" lang="en-US" altLang="zh-CN" dirty="0" smtClean="0"/>
              <a:t>storage</a:t>
            </a:r>
            <a:r>
              <a:rPr kumimoji="1" lang="zh-CN" altLang="en-US" dirty="0" smtClean="0"/>
              <a:t> </a:t>
            </a:r>
            <a:r>
              <a:rPr kumimoji="1" lang="en-US" altLang="zh-CN" dirty="0" smtClean="0"/>
              <a:t>and</a:t>
            </a:r>
            <a:r>
              <a:rPr kumimoji="1" lang="zh-CN" altLang="en-US" dirty="0" smtClean="0"/>
              <a:t> </a:t>
            </a:r>
            <a:r>
              <a:rPr kumimoji="1" lang="en-US" altLang="zh-CN" dirty="0" smtClean="0"/>
              <a:t>retrieval.</a:t>
            </a:r>
            <a:r>
              <a:rPr kumimoji="1" lang="en-US" altLang="zh-CN" baseline="0" dirty="0" smtClean="0"/>
              <a:t> This is an indication of the write-dominated property of the examined service.</a:t>
            </a:r>
          </a:p>
          <a:p>
            <a:endParaRPr kumimoji="1" lang="en-US" altLang="zh-CN" baseline="0" dirty="0" smtClean="0"/>
          </a:p>
          <a:p>
            <a:r>
              <a:rPr kumimoji="1" lang="en-US" altLang="zh-CN" baseline="0" dirty="0" smtClean="0"/>
              <a:t>Indeed, most of the sessions only store or retrieve 1 files. But some store or retrieve over 20, even 100 files in a single session, due to the synchronization of multiple files between clients and servers. </a:t>
            </a:r>
            <a:endParaRPr kumimoji="1" lang="zh-CN" altLang="en-US" dirty="0"/>
          </a:p>
        </p:txBody>
      </p:sp>
      <p:sp>
        <p:nvSpPr>
          <p:cNvPr id="4" name="幻灯片编号占位符 3"/>
          <p:cNvSpPr>
            <a:spLocks noGrp="1"/>
          </p:cNvSpPr>
          <p:nvPr>
            <p:ph type="sldNum" sz="quarter" idx="10"/>
          </p:nvPr>
        </p:nvSpPr>
        <p:spPr/>
        <p:txBody>
          <a:bodyPr/>
          <a:lstStyle/>
          <a:p>
            <a:fld id="{76AE4F24-3CB2-4BC7-9085-606FF2057955}" type="slidenum">
              <a:rPr lang="zh-CN" altLang="en-US" smtClean="0"/>
              <a:pPr/>
              <a:t>13</a:t>
            </a:fld>
            <a:endParaRPr lang="zh-CN" altLang="en-US"/>
          </a:p>
        </p:txBody>
      </p:sp>
    </p:spTree>
    <p:extLst>
      <p:ext uri="{BB962C8B-B14F-4D97-AF65-F5344CB8AC3E}">
        <p14:creationId xmlns:p14="http://schemas.microsoft.com/office/powerpoint/2010/main" val="3225156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endParaRPr kumimoji="1" lang="en-US" altLang="zh-CN" dirty="0" smtClean="0"/>
          </a:p>
          <a:p>
            <a:r>
              <a:rPr kumimoji="1" lang="en-US" altLang="zh-CN" dirty="0" smtClean="0"/>
              <a:t>We then examine How</a:t>
            </a:r>
            <a:r>
              <a:rPr kumimoji="1" lang="en-US" altLang="zh-CN" baseline="0" dirty="0" smtClean="0"/>
              <a:t> much data volume that a session carries when we vary the number of files in the session. The linear correlation between the number or stored files and the data volume of a session is very obvious here. The slope of the linear line is about 1.5MB, very closely to a typical photo size that is taken on mobile phones.</a:t>
            </a:r>
            <a:endParaRPr kumimoji="1" lang="zh-CN" altLang="en-US" dirty="0"/>
          </a:p>
        </p:txBody>
      </p:sp>
      <p:sp>
        <p:nvSpPr>
          <p:cNvPr id="4" name="幻灯片编号占位符 3"/>
          <p:cNvSpPr>
            <a:spLocks noGrp="1"/>
          </p:cNvSpPr>
          <p:nvPr>
            <p:ph type="sldNum" sz="quarter" idx="10"/>
          </p:nvPr>
        </p:nvSpPr>
        <p:spPr/>
        <p:txBody>
          <a:bodyPr/>
          <a:lstStyle/>
          <a:p>
            <a:fld id="{76AE4F24-3CB2-4BC7-9085-606FF2057955}" type="slidenum">
              <a:rPr lang="zh-CN" altLang="en-US" smtClean="0"/>
              <a:pPr/>
              <a:t>14</a:t>
            </a:fld>
            <a:endParaRPr lang="zh-CN" altLang="en-US"/>
          </a:p>
        </p:txBody>
      </p:sp>
    </p:spTree>
    <p:extLst>
      <p:ext uri="{BB962C8B-B14F-4D97-AF65-F5344CB8AC3E}">
        <p14:creationId xmlns:p14="http://schemas.microsoft.com/office/powerpoint/2010/main" val="2947026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endParaRPr kumimoji="1" lang="en-US" altLang="zh-CN" dirty="0" smtClean="0"/>
          </a:p>
          <a:p>
            <a:r>
              <a:rPr kumimoji="1" lang="en-US" altLang="zh-CN" dirty="0" smtClean="0"/>
              <a:t>So how about retrieve sessions. Looking</a:t>
            </a:r>
            <a:r>
              <a:rPr kumimoji="1" lang="en-US" altLang="zh-CN" baseline="0" dirty="0" smtClean="0"/>
              <a:t> at the average, we see a more complex correlation here, especially when there are fewer than 10 file operations in the sessions. One thing we can infer is that the users tend to download larger files than the stored files.</a:t>
            </a:r>
          </a:p>
          <a:p>
            <a:endParaRPr kumimoji="1" lang="en-US" altLang="zh-CN" baseline="0" dirty="0" smtClean="0"/>
          </a:p>
          <a:p>
            <a:endParaRPr kumimoji="1" lang="zh-CN" altLang="en-US" dirty="0"/>
          </a:p>
        </p:txBody>
      </p:sp>
      <p:sp>
        <p:nvSpPr>
          <p:cNvPr id="4" name="幻灯片编号占位符 3"/>
          <p:cNvSpPr>
            <a:spLocks noGrp="1"/>
          </p:cNvSpPr>
          <p:nvPr>
            <p:ph type="sldNum" sz="quarter" idx="10"/>
          </p:nvPr>
        </p:nvSpPr>
        <p:spPr/>
        <p:txBody>
          <a:bodyPr/>
          <a:lstStyle/>
          <a:p>
            <a:fld id="{76AE4F24-3CB2-4BC7-9085-606FF2057955}" type="slidenum">
              <a:rPr lang="zh-CN" altLang="en-US" smtClean="0"/>
              <a:pPr/>
              <a:t>15</a:t>
            </a:fld>
            <a:endParaRPr lang="zh-CN" altLang="en-US"/>
          </a:p>
        </p:txBody>
      </p:sp>
    </p:spTree>
    <p:extLst>
      <p:ext uri="{BB962C8B-B14F-4D97-AF65-F5344CB8AC3E}">
        <p14:creationId xmlns:p14="http://schemas.microsoft.com/office/powerpoint/2010/main" val="3453129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endParaRPr kumimoji="1" lang="en-US" altLang="zh-CN" dirty="0" smtClean="0"/>
          </a:p>
          <a:p>
            <a:r>
              <a:rPr kumimoji="1" lang="en-US" altLang="zh-CN" dirty="0" smtClean="0"/>
              <a:t>The above observations</a:t>
            </a:r>
            <a:r>
              <a:rPr kumimoji="1" lang="en-US" altLang="zh-CN" baseline="0" dirty="0" smtClean="0"/>
              <a:t> motivate us to look at the average file size of individual sessions. we use mixture of exponential distributions to model the average file size. We use it because of two observations. First, the average file size follows heavy-tailed distribution, which can be captured by the mixture exponential distribution. The second reason is the mixture of several file types in the service, including photos and video clips taken by mobile phones and others. Each component of the mixture exponential distribution can capture one of the typical file type, including the weight of the file type and the average size of the file type.</a:t>
            </a:r>
          </a:p>
          <a:p>
            <a:endParaRPr kumimoji="1" lang="en-US" altLang="zh-CN" baseline="0" dirty="0" smtClean="0"/>
          </a:p>
          <a:p>
            <a:r>
              <a:rPr kumimoji="1" lang="en-US" altLang="zh-CN" baseline="0" dirty="0" smtClean="0"/>
              <a:t>What we observe is that 90% of the store only sessions transfer file size of one point 5 mega bytes files that seem to correspond to photos. But</a:t>
            </a:r>
            <a:r>
              <a:rPr kumimoji="1" lang="zh-CN" altLang="en-US" baseline="0" dirty="0" smtClean="0"/>
              <a:t> </a:t>
            </a:r>
            <a:r>
              <a:rPr kumimoji="1" lang="en-US" altLang="zh-CN" baseline="0" dirty="0" smtClean="0"/>
              <a:t>less</a:t>
            </a:r>
            <a:r>
              <a:rPr kumimoji="1" lang="zh-CN" altLang="en-US" baseline="0" dirty="0" smtClean="0"/>
              <a:t> </a:t>
            </a:r>
            <a:r>
              <a:rPr kumimoji="1" lang="en-US" altLang="zh-CN" baseline="0" dirty="0" smtClean="0"/>
              <a:t>than</a:t>
            </a:r>
            <a:r>
              <a:rPr kumimoji="1" lang="zh-CN" altLang="en-US" baseline="0" dirty="0" smtClean="0"/>
              <a:t> </a:t>
            </a:r>
            <a:r>
              <a:rPr kumimoji="1" lang="en-US" altLang="zh-CN" baseline="0" dirty="0" smtClean="0"/>
              <a:t>half</a:t>
            </a:r>
            <a:r>
              <a:rPr kumimoji="1" lang="zh-CN" altLang="en-US" baseline="0" dirty="0" smtClean="0"/>
              <a:t> </a:t>
            </a:r>
            <a:r>
              <a:rPr kumimoji="1" lang="en-US" altLang="zh-CN" baseline="0" dirty="0" smtClean="0"/>
              <a:t>of</a:t>
            </a:r>
            <a:r>
              <a:rPr kumimoji="1" lang="zh-CN" altLang="en-US" baseline="0" dirty="0" smtClean="0"/>
              <a:t> </a:t>
            </a:r>
            <a:r>
              <a:rPr kumimoji="1" lang="en-US" altLang="zh-CN" baseline="0" dirty="0" smtClean="0"/>
              <a:t>retrieve</a:t>
            </a:r>
            <a:r>
              <a:rPr kumimoji="1" lang="zh-CN" altLang="en-US" baseline="0" dirty="0" smtClean="0"/>
              <a:t> </a:t>
            </a:r>
            <a:r>
              <a:rPr kumimoji="1" lang="en-US" altLang="zh-CN" baseline="0" dirty="0" smtClean="0"/>
              <a:t>only</a:t>
            </a:r>
            <a:r>
              <a:rPr kumimoji="1" lang="zh-CN" altLang="en-US" baseline="0" dirty="0" smtClean="0"/>
              <a:t> </a:t>
            </a:r>
            <a:r>
              <a:rPr kumimoji="1" lang="en-US" altLang="zh-CN" baseline="0" dirty="0" smtClean="0"/>
              <a:t>sessions</a:t>
            </a:r>
            <a:r>
              <a:rPr kumimoji="1" lang="zh-CN" altLang="en-US" baseline="0" dirty="0" smtClean="0"/>
              <a:t> </a:t>
            </a:r>
            <a:r>
              <a:rPr kumimoji="1" lang="en-US" altLang="zh-CN" baseline="0" dirty="0" smtClean="0"/>
              <a:t>do</a:t>
            </a:r>
            <a:r>
              <a:rPr kumimoji="1" lang="zh-CN" altLang="en-US" baseline="0" dirty="0" smtClean="0"/>
              <a:t> </a:t>
            </a:r>
            <a:r>
              <a:rPr kumimoji="1" lang="en-US" altLang="zh-CN" baseline="0" dirty="0" smtClean="0"/>
              <a:t>this.</a:t>
            </a:r>
            <a:r>
              <a:rPr kumimoji="1" lang="zh-CN" altLang="en-US" baseline="0" dirty="0" smtClean="0"/>
              <a:t> </a:t>
            </a:r>
            <a:r>
              <a:rPr kumimoji="1" lang="en-US" altLang="zh-CN" baseline="0" dirty="0" smtClean="0"/>
              <a:t>In</a:t>
            </a:r>
            <a:r>
              <a:rPr kumimoji="1" lang="zh-CN" altLang="en-US" baseline="0" dirty="0" smtClean="0"/>
              <a:t> </a:t>
            </a:r>
            <a:r>
              <a:rPr kumimoji="1" lang="en-US" altLang="zh-CN" baseline="0" dirty="0" smtClean="0"/>
              <a:t>contrast,</a:t>
            </a:r>
            <a:r>
              <a:rPr kumimoji="1" lang="zh-CN" altLang="en-US" baseline="0" dirty="0" smtClean="0"/>
              <a:t> </a:t>
            </a:r>
            <a:r>
              <a:rPr kumimoji="1" lang="en-US" altLang="zh-CN" baseline="0" dirty="0" smtClean="0"/>
              <a:t>we</a:t>
            </a:r>
            <a:r>
              <a:rPr kumimoji="1" lang="zh-CN" altLang="en-US" baseline="0" dirty="0" smtClean="0"/>
              <a:t> </a:t>
            </a:r>
            <a:r>
              <a:rPr kumimoji="1" lang="en-US" altLang="zh-CN" baseline="0" dirty="0" smtClean="0"/>
              <a:t>see</a:t>
            </a:r>
            <a:r>
              <a:rPr kumimoji="1" lang="zh-CN" altLang="en-US" baseline="0" dirty="0" smtClean="0"/>
              <a:t> </a:t>
            </a:r>
            <a:r>
              <a:rPr kumimoji="1" lang="en-US" altLang="zh-CN" baseline="0" dirty="0" smtClean="0"/>
              <a:t>about</a:t>
            </a:r>
            <a:r>
              <a:rPr kumimoji="1" lang="zh-CN" altLang="en-US" baseline="0" dirty="0" smtClean="0"/>
              <a:t> </a:t>
            </a:r>
            <a:r>
              <a:rPr kumimoji="1" lang="en-US" altLang="zh-CN" baseline="0" dirty="0" smtClean="0"/>
              <a:t>30</a:t>
            </a:r>
            <a:r>
              <a:rPr kumimoji="1" lang="zh-CN" altLang="en-US" baseline="0" dirty="0" smtClean="0"/>
              <a:t>% </a:t>
            </a:r>
            <a:r>
              <a:rPr kumimoji="1" lang="en-US" altLang="zh-CN" baseline="0" dirty="0" smtClean="0"/>
              <a:t>of</a:t>
            </a:r>
            <a:r>
              <a:rPr kumimoji="1" lang="zh-CN" altLang="en-US" baseline="0" dirty="0" smtClean="0"/>
              <a:t> </a:t>
            </a:r>
            <a:r>
              <a:rPr kumimoji="1" lang="en-US" altLang="zh-CN" baseline="0" dirty="0" smtClean="0"/>
              <a:t>retrieve-only</a:t>
            </a:r>
            <a:r>
              <a:rPr kumimoji="1" lang="zh-CN" altLang="en-US" baseline="0" dirty="0" smtClean="0"/>
              <a:t> </a:t>
            </a:r>
            <a:r>
              <a:rPr kumimoji="1" lang="en-US" altLang="zh-CN" baseline="0" dirty="0" smtClean="0"/>
              <a:t>sessions</a:t>
            </a:r>
            <a:r>
              <a:rPr kumimoji="1" lang="zh-CN" altLang="en-US" baseline="0" dirty="0" smtClean="0"/>
              <a:t> </a:t>
            </a:r>
            <a:r>
              <a:rPr kumimoji="1" lang="en-US" altLang="zh-CN" baseline="0" dirty="0" smtClean="0"/>
              <a:t>retrieve</a:t>
            </a:r>
            <a:r>
              <a:rPr kumimoji="1" lang="zh-CN" altLang="en-US" baseline="0" dirty="0" smtClean="0"/>
              <a:t> </a:t>
            </a:r>
            <a:r>
              <a:rPr kumimoji="1" lang="en-US" altLang="zh-CN" baseline="0" dirty="0" smtClean="0"/>
              <a:t>file</a:t>
            </a:r>
            <a:r>
              <a:rPr kumimoji="1" lang="zh-CN" altLang="en-US" baseline="0" dirty="0" smtClean="0"/>
              <a:t> </a:t>
            </a:r>
            <a:r>
              <a:rPr kumimoji="1" lang="en-US" altLang="zh-CN" baseline="0" dirty="0" smtClean="0"/>
              <a:t>about</a:t>
            </a:r>
            <a:r>
              <a:rPr kumimoji="1" lang="zh-CN" altLang="en-US" baseline="0" dirty="0" smtClean="0"/>
              <a:t> </a:t>
            </a:r>
            <a:r>
              <a:rPr kumimoji="1" lang="en-US" altLang="zh-CN" baseline="0" dirty="0" smtClean="0"/>
              <a:t>150</a:t>
            </a:r>
            <a:r>
              <a:rPr kumimoji="1" lang="zh-CN" altLang="en-US" baseline="0" dirty="0" smtClean="0"/>
              <a:t> </a:t>
            </a:r>
            <a:r>
              <a:rPr kumimoji="1" lang="en-US" altLang="zh-CN" baseline="0" dirty="0" smtClean="0"/>
              <a:t>mega</a:t>
            </a:r>
            <a:r>
              <a:rPr kumimoji="1" lang="zh-CN" altLang="en-US" baseline="0" dirty="0" smtClean="0"/>
              <a:t> </a:t>
            </a:r>
            <a:r>
              <a:rPr kumimoji="1" lang="en-US" altLang="zh-CN" baseline="0" dirty="0" smtClean="0"/>
              <a:t>bytes</a:t>
            </a:r>
            <a:r>
              <a:rPr kumimoji="1" lang="zh-CN" altLang="en-US" baseline="0" dirty="0" smtClean="0"/>
              <a:t> </a:t>
            </a:r>
            <a:r>
              <a:rPr kumimoji="1" lang="en-US" altLang="zh-CN" baseline="0" dirty="0" smtClean="0"/>
              <a:t>that</a:t>
            </a:r>
            <a:r>
              <a:rPr kumimoji="1" lang="zh-CN" altLang="en-US" baseline="0" dirty="0" smtClean="0"/>
              <a:t> </a:t>
            </a:r>
            <a:r>
              <a:rPr kumimoji="1" lang="en-US" altLang="zh-CN" baseline="0" dirty="0" smtClean="0"/>
              <a:t>seem</a:t>
            </a:r>
            <a:r>
              <a:rPr kumimoji="1" lang="zh-CN" altLang="en-US" baseline="0" dirty="0" smtClean="0"/>
              <a:t> </a:t>
            </a:r>
            <a:r>
              <a:rPr kumimoji="1" lang="en-US" altLang="zh-CN" baseline="0" dirty="0" smtClean="0"/>
              <a:t>to</a:t>
            </a:r>
            <a:r>
              <a:rPr kumimoji="1" lang="zh-CN" altLang="en-US" baseline="0" dirty="0" smtClean="0"/>
              <a:t> </a:t>
            </a:r>
            <a:r>
              <a:rPr kumimoji="1" lang="en-US" altLang="zh-CN" baseline="0" dirty="0" smtClean="0"/>
              <a:t>correspond</a:t>
            </a:r>
            <a:r>
              <a:rPr kumimoji="1" lang="zh-CN" altLang="en-US" baseline="0" dirty="0" smtClean="0"/>
              <a:t> </a:t>
            </a:r>
            <a:r>
              <a:rPr kumimoji="1" lang="en-US" altLang="zh-CN" baseline="0" dirty="0" smtClean="0"/>
              <a:t>to</a:t>
            </a:r>
            <a:r>
              <a:rPr kumimoji="1" lang="zh-CN" altLang="en-US" baseline="0" dirty="0" smtClean="0"/>
              <a:t> </a:t>
            </a:r>
            <a:r>
              <a:rPr kumimoji="1" lang="en-US" altLang="zh-CN" baseline="0" dirty="0" smtClean="0"/>
              <a:t>long</a:t>
            </a:r>
            <a:r>
              <a:rPr kumimoji="1" lang="zh-CN" altLang="en-US" baseline="0" dirty="0" smtClean="0"/>
              <a:t> </a:t>
            </a:r>
            <a:r>
              <a:rPr kumimoji="1" lang="en-US" altLang="zh-CN" baseline="0" dirty="0" smtClean="0"/>
              <a:t>video</a:t>
            </a:r>
            <a:r>
              <a:rPr kumimoji="1" lang="zh-CN" altLang="en-US" baseline="0" dirty="0" smtClean="0"/>
              <a:t> </a:t>
            </a:r>
            <a:r>
              <a:rPr kumimoji="1" lang="en-US" altLang="zh-CN" baseline="0" dirty="0" smtClean="0"/>
              <a:t>clips.</a:t>
            </a:r>
            <a:r>
              <a:rPr kumimoji="1" lang="zh-CN" altLang="en-US" baseline="0" dirty="0" smtClean="0"/>
              <a:t> </a:t>
            </a:r>
            <a:r>
              <a:rPr kumimoji="1" lang="en-US" altLang="zh-CN" baseline="0" dirty="0" smtClean="0"/>
              <a:t>In</a:t>
            </a:r>
            <a:r>
              <a:rPr kumimoji="1" lang="zh-CN" altLang="en-US" baseline="0" dirty="0" smtClean="0"/>
              <a:t> </a:t>
            </a:r>
            <a:r>
              <a:rPr kumimoji="1" lang="en-US" altLang="zh-CN" baseline="0" dirty="0" smtClean="0"/>
              <a:t>fact</a:t>
            </a:r>
            <a:r>
              <a:rPr kumimoji="1" lang="zh-CN" altLang="en-US" baseline="0" dirty="0" smtClean="0"/>
              <a:t> </a:t>
            </a:r>
            <a:r>
              <a:rPr kumimoji="1" lang="en-US" altLang="zh-CN" baseline="0" dirty="0" smtClean="0"/>
              <a:t>one</a:t>
            </a:r>
            <a:r>
              <a:rPr kumimoji="1" lang="zh-CN" altLang="en-US" baseline="0" dirty="0" smtClean="0"/>
              <a:t> </a:t>
            </a:r>
            <a:r>
              <a:rPr kumimoji="1" lang="en-US" altLang="zh-CN" baseline="0" dirty="0" smtClean="0"/>
              <a:t>of</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usage</a:t>
            </a:r>
            <a:r>
              <a:rPr kumimoji="1" lang="zh-CN" altLang="en-US" baseline="0" dirty="0" smtClean="0"/>
              <a:t> </a:t>
            </a:r>
            <a:r>
              <a:rPr kumimoji="1" lang="en-US" altLang="zh-CN" baseline="0" dirty="0" smtClean="0"/>
              <a:t>of</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examined</a:t>
            </a:r>
            <a:r>
              <a:rPr kumimoji="1" lang="zh-CN" altLang="en-US" baseline="0" dirty="0" smtClean="0"/>
              <a:t> </a:t>
            </a:r>
            <a:r>
              <a:rPr kumimoji="1" lang="en-US" altLang="zh-CN" baseline="0" dirty="0" smtClean="0"/>
              <a:t>service</a:t>
            </a:r>
            <a:r>
              <a:rPr kumimoji="1" lang="zh-CN" altLang="en-US" baseline="0" dirty="0" smtClean="0"/>
              <a:t> </a:t>
            </a:r>
            <a:r>
              <a:rPr kumimoji="1" lang="en-US" altLang="zh-CN" baseline="0" dirty="0" smtClean="0"/>
              <a:t>is</a:t>
            </a:r>
            <a:r>
              <a:rPr kumimoji="1" lang="zh-CN" altLang="en-US" baseline="0" dirty="0" smtClean="0"/>
              <a:t> </a:t>
            </a:r>
            <a:r>
              <a:rPr kumimoji="1" lang="en-US" altLang="zh-CN" baseline="0" dirty="0" smtClean="0"/>
              <a:t>that</a:t>
            </a:r>
            <a:r>
              <a:rPr kumimoji="1" lang="zh-CN" altLang="en-US" baseline="0" dirty="0" smtClean="0"/>
              <a:t> </a:t>
            </a:r>
            <a:r>
              <a:rPr kumimoji="1" lang="en-US" altLang="zh-CN" baseline="0" dirty="0" smtClean="0"/>
              <a:t>users</a:t>
            </a:r>
            <a:r>
              <a:rPr kumimoji="1" lang="zh-CN" altLang="en-US" baseline="0" dirty="0" smtClean="0"/>
              <a:t> </a:t>
            </a:r>
            <a:r>
              <a:rPr kumimoji="1" lang="en-US" altLang="zh-CN" baseline="0" dirty="0" smtClean="0"/>
              <a:t>share</a:t>
            </a:r>
            <a:r>
              <a:rPr kumimoji="1" lang="zh-CN" altLang="en-US" baseline="0" dirty="0" smtClean="0"/>
              <a:t> </a:t>
            </a:r>
            <a:r>
              <a:rPr kumimoji="1" lang="en-US" altLang="zh-CN" baseline="0" dirty="0" smtClean="0"/>
              <a:t>some</a:t>
            </a:r>
            <a:r>
              <a:rPr kumimoji="1" lang="zh-CN" altLang="en-US" baseline="0" dirty="0" smtClean="0"/>
              <a:t> </a:t>
            </a:r>
            <a:r>
              <a:rPr kumimoji="1" lang="en-US" altLang="zh-CN" baseline="0" dirty="0" smtClean="0"/>
              <a:t>video</a:t>
            </a:r>
            <a:r>
              <a:rPr kumimoji="1" lang="zh-CN" altLang="en-US" baseline="0" dirty="0" smtClean="0"/>
              <a:t> </a:t>
            </a:r>
            <a:r>
              <a:rPr kumimoji="1" lang="en-US" altLang="zh-CN" baseline="0" dirty="0" smtClean="0"/>
              <a:t>clips,</a:t>
            </a:r>
            <a:r>
              <a:rPr kumimoji="1" lang="zh-CN" altLang="en-US" baseline="0" dirty="0" smtClean="0"/>
              <a:t> </a:t>
            </a:r>
            <a:r>
              <a:rPr kumimoji="1" lang="en-US" altLang="zh-CN" baseline="0" dirty="0" smtClean="0"/>
              <a:t>like</a:t>
            </a:r>
            <a:r>
              <a:rPr kumimoji="1" lang="zh-CN" altLang="en-US" baseline="0" dirty="0" smtClean="0"/>
              <a:t> </a:t>
            </a:r>
            <a:r>
              <a:rPr kumimoji="1" lang="en-US" altLang="zh-CN" baseline="0" dirty="0" smtClean="0"/>
              <a:t>movies,</a:t>
            </a:r>
            <a:r>
              <a:rPr kumimoji="1" lang="zh-CN" altLang="en-US" baseline="0" dirty="0" smtClean="0"/>
              <a:t> </a:t>
            </a:r>
            <a:r>
              <a:rPr kumimoji="1" lang="en-US" altLang="zh-CN" baseline="0" dirty="0" err="1" smtClean="0"/>
              <a:t>tv</a:t>
            </a:r>
            <a:r>
              <a:rPr kumimoji="1" lang="zh-CN" altLang="en-US" baseline="0" dirty="0" smtClean="0"/>
              <a:t> </a:t>
            </a:r>
            <a:r>
              <a:rPr kumimoji="1" lang="en-US" altLang="zh-CN" baseline="0" dirty="0" smtClean="0"/>
              <a:t>shows,</a:t>
            </a:r>
            <a:r>
              <a:rPr kumimoji="1" lang="zh-CN" altLang="en-US" baseline="0" dirty="0" smtClean="0"/>
              <a:t> </a:t>
            </a:r>
            <a:r>
              <a:rPr kumimoji="1" lang="en-US" altLang="zh-CN" baseline="0" dirty="0" smtClean="0"/>
              <a:t>to</a:t>
            </a:r>
            <a:r>
              <a:rPr kumimoji="1" lang="zh-CN" altLang="en-US" baseline="0" dirty="0" smtClean="0"/>
              <a:t> </a:t>
            </a:r>
            <a:r>
              <a:rPr kumimoji="1" lang="en-US" altLang="zh-CN" baseline="0" dirty="0" smtClean="0"/>
              <a:t>others</a:t>
            </a:r>
            <a:r>
              <a:rPr kumimoji="1" lang="zh-CN" altLang="en-US" baseline="0" dirty="0" smtClean="0"/>
              <a:t> </a:t>
            </a:r>
            <a:r>
              <a:rPr kumimoji="1" lang="en-US" altLang="zh-CN" baseline="0" dirty="0" smtClean="0"/>
              <a:t>through</a:t>
            </a:r>
            <a:r>
              <a:rPr kumimoji="1" lang="zh-CN" altLang="en-US" baseline="0" dirty="0" smtClean="0"/>
              <a:t> </a:t>
            </a:r>
            <a:r>
              <a:rPr kumimoji="1" lang="en-US" altLang="zh-CN" baseline="0" dirty="0" err="1" smtClean="0"/>
              <a:t>urls</a:t>
            </a:r>
            <a:r>
              <a:rPr kumimoji="1" lang="en-US" altLang="zh-CN" baseline="0" dirty="0" smtClean="0"/>
              <a:t>.</a:t>
            </a:r>
            <a:r>
              <a:rPr kumimoji="1" lang="zh-CN" altLang="en-US" baseline="0" dirty="0" smtClean="0"/>
              <a:t> </a:t>
            </a:r>
            <a:endParaRPr kumimoji="1" lang="zh-CN" altLang="en-US" dirty="0"/>
          </a:p>
        </p:txBody>
      </p:sp>
      <p:sp>
        <p:nvSpPr>
          <p:cNvPr id="4" name="幻灯片编号占位符 3"/>
          <p:cNvSpPr>
            <a:spLocks noGrp="1"/>
          </p:cNvSpPr>
          <p:nvPr>
            <p:ph type="sldNum" sz="quarter" idx="10"/>
          </p:nvPr>
        </p:nvSpPr>
        <p:spPr/>
        <p:txBody>
          <a:bodyPr/>
          <a:lstStyle/>
          <a:p>
            <a:fld id="{76AE4F24-3CB2-4BC7-9085-606FF2057955}" type="slidenum">
              <a:rPr lang="zh-CN" altLang="en-US" smtClean="0"/>
              <a:pPr/>
              <a:t>16</a:t>
            </a:fld>
            <a:endParaRPr lang="zh-CN" altLang="en-US"/>
          </a:p>
        </p:txBody>
      </p:sp>
    </p:spTree>
    <p:extLst>
      <p:ext uri="{BB962C8B-B14F-4D97-AF65-F5344CB8AC3E}">
        <p14:creationId xmlns:p14="http://schemas.microsoft.com/office/powerpoint/2010/main" val="1370177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endParaRPr kumimoji="1" lang="en-US" altLang="zh-CN" dirty="0" smtClean="0"/>
          </a:p>
          <a:p>
            <a:r>
              <a:rPr kumimoji="1" lang="en-US" altLang="zh-CN" dirty="0" smtClean="0"/>
              <a:t>Let’s</a:t>
            </a:r>
            <a:r>
              <a:rPr kumimoji="1" lang="zh-CN" altLang="en-US" dirty="0" smtClean="0"/>
              <a:t> </a:t>
            </a:r>
            <a:r>
              <a:rPr kumimoji="1" lang="en-US" altLang="zh-CN" dirty="0" smtClean="0"/>
              <a:t>then</a:t>
            </a:r>
            <a:r>
              <a:rPr kumimoji="1" lang="zh-CN" altLang="en-US" dirty="0" smtClean="0"/>
              <a:t> </a:t>
            </a:r>
            <a:r>
              <a:rPr kumimoji="1" lang="en-US" altLang="zh-CN" dirty="0" smtClean="0"/>
              <a:t>move</a:t>
            </a:r>
            <a:r>
              <a:rPr kumimoji="1" lang="zh-CN" altLang="en-US" dirty="0" smtClean="0"/>
              <a:t> </a:t>
            </a:r>
            <a:r>
              <a:rPr kumimoji="1" lang="en-US" altLang="zh-CN" dirty="0" smtClean="0"/>
              <a:t>to</a:t>
            </a:r>
            <a:r>
              <a:rPr kumimoji="1" lang="zh-CN" altLang="en-US" dirty="0" smtClean="0"/>
              <a:t> </a:t>
            </a:r>
            <a:r>
              <a:rPr kumimoji="1" lang="en-US" altLang="zh-CN" dirty="0" smtClean="0"/>
              <a:t>individual</a:t>
            </a:r>
            <a:r>
              <a:rPr kumimoji="1" lang="zh-CN" altLang="en-US" dirty="0" smtClean="0"/>
              <a:t> </a:t>
            </a:r>
            <a:r>
              <a:rPr kumimoji="1" lang="en-US" altLang="zh-CN" dirty="0" smtClean="0"/>
              <a:t>users’</a:t>
            </a:r>
            <a:r>
              <a:rPr kumimoji="1" lang="zh-CN" altLang="en-US" dirty="0" smtClean="0"/>
              <a:t> </a:t>
            </a:r>
            <a:r>
              <a:rPr kumimoji="1" lang="en-US" altLang="zh-CN" dirty="0" smtClean="0"/>
              <a:t>usage</a:t>
            </a:r>
            <a:r>
              <a:rPr kumimoji="1" lang="zh-CN" altLang="en-US" dirty="0" smtClean="0"/>
              <a:t> </a:t>
            </a:r>
            <a:r>
              <a:rPr kumimoji="1" lang="en-US" altLang="zh-CN" dirty="0" smtClean="0"/>
              <a:t>patterns</a:t>
            </a:r>
            <a:r>
              <a:rPr kumimoji="1" lang="zh-CN" altLang="en-US" dirty="0" smtClean="0"/>
              <a:t> </a:t>
            </a:r>
            <a:r>
              <a:rPr kumimoji="1" lang="en-US" altLang="zh-CN" dirty="0" smtClean="0"/>
              <a:t>to</a:t>
            </a:r>
            <a:r>
              <a:rPr kumimoji="1" lang="zh-CN" altLang="en-US" dirty="0" smtClean="0"/>
              <a:t> </a:t>
            </a:r>
            <a:r>
              <a:rPr kumimoji="1" lang="en-US" altLang="zh-CN" dirty="0" smtClean="0"/>
              <a:t>see</a:t>
            </a:r>
            <a:r>
              <a:rPr kumimoji="1" lang="zh-CN" altLang="en-US" dirty="0" smtClean="0"/>
              <a:t> </a:t>
            </a:r>
            <a:r>
              <a:rPr kumimoji="1" lang="en-US" altLang="zh-CN" dirty="0" smtClean="0"/>
              <a:t>whether</a:t>
            </a:r>
            <a:r>
              <a:rPr kumimoji="1" lang="zh-CN" altLang="en-US" dirty="0" smtClean="0"/>
              <a:t> </a:t>
            </a:r>
            <a:r>
              <a:rPr kumimoji="1" lang="en-US" altLang="zh-CN" dirty="0" smtClean="0"/>
              <a:t>storage</a:t>
            </a:r>
            <a:r>
              <a:rPr kumimoji="1" lang="zh-CN" altLang="en-US" dirty="0" smtClean="0"/>
              <a:t> </a:t>
            </a:r>
            <a:r>
              <a:rPr kumimoji="1" lang="en-US" altLang="zh-CN" dirty="0" smtClean="0"/>
              <a:t>or</a:t>
            </a:r>
            <a:r>
              <a:rPr kumimoji="1" lang="zh-CN" altLang="en-US" dirty="0" smtClean="0"/>
              <a:t> </a:t>
            </a:r>
            <a:r>
              <a:rPr kumimoji="1" lang="en-US" altLang="zh-CN" dirty="0" smtClean="0"/>
              <a:t>retrieval</a:t>
            </a:r>
            <a:r>
              <a:rPr kumimoji="1" lang="zh-CN" altLang="en-US" dirty="0" smtClean="0"/>
              <a:t> </a:t>
            </a:r>
            <a:r>
              <a:rPr kumimoji="1" lang="en-US" altLang="zh-CN" dirty="0" smtClean="0"/>
              <a:t>dominated</a:t>
            </a:r>
            <a:r>
              <a:rPr kumimoji="1" lang="zh-CN" altLang="en-US" dirty="0" smtClean="0"/>
              <a:t> </a:t>
            </a:r>
            <a:r>
              <a:rPr kumimoji="1" lang="en-US" altLang="zh-CN" dirty="0" smtClean="0"/>
              <a:t>at</a:t>
            </a:r>
            <a:r>
              <a:rPr kumimoji="1" lang="zh-CN" altLang="en-US" dirty="0" smtClean="0"/>
              <a:t> </a:t>
            </a:r>
            <a:r>
              <a:rPr kumimoji="1" lang="en-US" altLang="zh-CN" dirty="0" err="1" smtClean="0"/>
              <a:t>invidual</a:t>
            </a:r>
            <a:r>
              <a:rPr kumimoji="1" lang="zh-CN" altLang="en-US" dirty="0" smtClean="0"/>
              <a:t> </a:t>
            </a:r>
            <a:r>
              <a:rPr kumimoji="1" lang="en-US" altLang="zh-CN" dirty="0" smtClean="0"/>
              <a:t>users</a:t>
            </a:r>
            <a:r>
              <a:rPr kumimoji="1" lang="zh-CN" altLang="en-US" dirty="0" smtClean="0"/>
              <a:t> </a:t>
            </a:r>
            <a:r>
              <a:rPr kumimoji="1" lang="en-US" altLang="zh-CN" dirty="0" smtClean="0"/>
              <a:t>level.</a:t>
            </a:r>
            <a:r>
              <a:rPr kumimoji="1" lang="zh-CN" altLang="en-US" dirty="0" smtClean="0"/>
              <a:t> </a:t>
            </a:r>
            <a:r>
              <a:rPr kumimoji="1" lang="en-US" altLang="zh-CN" dirty="0" smtClean="0"/>
              <a:t>So</a:t>
            </a:r>
            <a:r>
              <a:rPr kumimoji="1" lang="zh-CN" altLang="en-US" dirty="0" smtClean="0"/>
              <a:t> </a:t>
            </a:r>
            <a:r>
              <a:rPr kumimoji="1" lang="en-US" altLang="zh-CN" dirty="0" smtClean="0"/>
              <a:t>we</a:t>
            </a:r>
            <a:r>
              <a:rPr kumimoji="1" lang="zh-CN" altLang="en-US" dirty="0" smtClean="0"/>
              <a:t> </a:t>
            </a:r>
            <a:r>
              <a:rPr kumimoji="1" lang="en-US" altLang="zh-CN" dirty="0" smtClean="0"/>
              <a:t>compute</a:t>
            </a:r>
            <a:r>
              <a:rPr kumimoji="1" lang="zh-CN" altLang="en-US" dirty="0" smtClean="0"/>
              <a:t> </a:t>
            </a:r>
            <a:r>
              <a:rPr kumimoji="1" lang="en-US" altLang="zh-CN" dirty="0" smtClean="0"/>
              <a:t>the</a:t>
            </a:r>
            <a:r>
              <a:rPr kumimoji="1" lang="zh-CN" altLang="en-US" dirty="0" smtClean="0"/>
              <a:t> </a:t>
            </a:r>
            <a:r>
              <a:rPr kumimoji="1" lang="en-US" altLang="zh-CN" dirty="0" smtClean="0"/>
              <a:t>ratio</a:t>
            </a:r>
            <a:r>
              <a:rPr kumimoji="1" lang="zh-CN" altLang="en-US" dirty="0" smtClean="0"/>
              <a:t> </a:t>
            </a:r>
            <a:r>
              <a:rPr kumimoji="1" lang="en-US" altLang="zh-CN" dirty="0" smtClean="0"/>
              <a:t>of</a:t>
            </a:r>
            <a:r>
              <a:rPr kumimoji="1" lang="zh-CN" altLang="en-US" dirty="0" smtClean="0"/>
              <a:t> </a:t>
            </a:r>
            <a:r>
              <a:rPr kumimoji="1" lang="en-US" altLang="zh-CN" dirty="0" smtClean="0"/>
              <a:t>the</a:t>
            </a:r>
            <a:r>
              <a:rPr kumimoji="1" lang="zh-CN" altLang="en-US" dirty="0" smtClean="0"/>
              <a:t> </a:t>
            </a:r>
            <a:r>
              <a:rPr kumimoji="1" lang="en-US" altLang="zh-CN" dirty="0" smtClean="0"/>
              <a:t>storage</a:t>
            </a:r>
            <a:r>
              <a:rPr kumimoji="1" lang="zh-CN" altLang="en-US" dirty="0" smtClean="0"/>
              <a:t> </a:t>
            </a:r>
            <a:r>
              <a:rPr kumimoji="1" lang="en-US" altLang="zh-CN" dirty="0" smtClean="0"/>
              <a:t>data</a:t>
            </a:r>
            <a:r>
              <a:rPr kumimoji="1" lang="zh-CN" altLang="en-US" dirty="0" smtClean="0"/>
              <a:t> </a:t>
            </a:r>
            <a:r>
              <a:rPr kumimoji="1" lang="en-US" altLang="zh-CN" dirty="0" smtClean="0"/>
              <a:t>volume</a:t>
            </a:r>
            <a:r>
              <a:rPr kumimoji="1" lang="zh-CN" altLang="en-US" dirty="0" smtClean="0"/>
              <a:t> </a:t>
            </a:r>
            <a:r>
              <a:rPr kumimoji="1" lang="en-US" altLang="zh-CN" dirty="0" smtClean="0"/>
              <a:t>to</a:t>
            </a:r>
            <a:r>
              <a:rPr kumimoji="1" lang="zh-CN" altLang="en-US" dirty="0" smtClean="0"/>
              <a:t> </a:t>
            </a:r>
            <a:r>
              <a:rPr kumimoji="1" lang="en-US" altLang="zh-CN" dirty="0" smtClean="0"/>
              <a:t>the</a:t>
            </a:r>
            <a:r>
              <a:rPr kumimoji="1" lang="zh-CN" altLang="en-US" dirty="0" smtClean="0"/>
              <a:t> </a:t>
            </a:r>
            <a:r>
              <a:rPr kumimoji="1" lang="en-US" altLang="zh-CN" dirty="0" smtClean="0"/>
              <a:t>retrieval</a:t>
            </a:r>
            <a:r>
              <a:rPr kumimoji="1" lang="zh-CN" altLang="en-US" dirty="0" smtClean="0"/>
              <a:t> </a:t>
            </a:r>
            <a:r>
              <a:rPr kumimoji="1" lang="en-US" altLang="zh-CN" dirty="0" smtClean="0"/>
              <a:t>volumes</a:t>
            </a:r>
            <a:r>
              <a:rPr kumimoji="1" lang="zh-CN" altLang="en-US" dirty="0" smtClean="0"/>
              <a:t> </a:t>
            </a:r>
            <a:r>
              <a:rPr kumimoji="1" lang="en-US" altLang="zh-CN" dirty="0" smtClean="0"/>
              <a:t>of</a:t>
            </a:r>
            <a:r>
              <a:rPr kumimoji="1" lang="zh-CN" altLang="en-US" dirty="0" smtClean="0"/>
              <a:t> </a:t>
            </a:r>
            <a:r>
              <a:rPr kumimoji="1" lang="en-US" altLang="zh-CN" dirty="0" smtClean="0"/>
              <a:t>each</a:t>
            </a:r>
            <a:r>
              <a:rPr kumimoji="1" lang="zh-CN" altLang="en-US" dirty="0" smtClean="0"/>
              <a:t> </a:t>
            </a:r>
            <a:r>
              <a:rPr kumimoji="1" lang="en-US" altLang="zh-CN" dirty="0" smtClean="0"/>
              <a:t>user</a:t>
            </a:r>
            <a:r>
              <a:rPr kumimoji="1" lang="zh-CN" altLang="en-US" dirty="0" smtClean="0"/>
              <a:t>. </a:t>
            </a:r>
            <a:r>
              <a:rPr kumimoji="1" lang="en-US" altLang="zh-CN" dirty="0" smtClean="0"/>
              <a:t>We</a:t>
            </a:r>
            <a:r>
              <a:rPr kumimoji="1" lang="zh-CN" altLang="en-US" dirty="0" smtClean="0"/>
              <a:t> </a:t>
            </a:r>
            <a:r>
              <a:rPr kumimoji="1" lang="en-US" altLang="zh-CN" dirty="0" smtClean="0"/>
              <a:t>also</a:t>
            </a:r>
            <a:r>
              <a:rPr kumimoji="1" lang="zh-CN" altLang="en-US" dirty="0" smtClean="0"/>
              <a:t> </a:t>
            </a:r>
            <a:r>
              <a:rPr kumimoji="1" lang="en-US" altLang="zh-CN" dirty="0" smtClean="0"/>
              <a:t>consider</a:t>
            </a:r>
            <a:r>
              <a:rPr kumimoji="1" lang="zh-CN" altLang="en-US" dirty="0" smtClean="0"/>
              <a:t> </a:t>
            </a:r>
            <a:r>
              <a:rPr kumimoji="1" lang="en-US" altLang="zh-CN" dirty="0" smtClean="0"/>
              <a:t>the</a:t>
            </a:r>
            <a:r>
              <a:rPr kumimoji="1" lang="zh-CN" altLang="en-US" dirty="0" smtClean="0"/>
              <a:t> </a:t>
            </a:r>
            <a:r>
              <a:rPr kumimoji="1" lang="en-US" altLang="zh-CN" dirty="0" smtClean="0"/>
              <a:t>impact</a:t>
            </a:r>
            <a:r>
              <a:rPr kumimoji="1" lang="zh-CN" altLang="en-US" dirty="0" smtClean="0"/>
              <a:t> </a:t>
            </a:r>
            <a:r>
              <a:rPr kumimoji="1" lang="en-US" altLang="zh-CN" dirty="0" smtClean="0"/>
              <a:t>of</a:t>
            </a:r>
            <a:r>
              <a:rPr kumimoji="1" lang="zh-CN" altLang="en-US" dirty="0" smtClean="0"/>
              <a:t> </a:t>
            </a:r>
            <a:r>
              <a:rPr kumimoji="1" lang="en-US" altLang="zh-CN" dirty="0" smtClean="0"/>
              <a:t>device</a:t>
            </a:r>
            <a:r>
              <a:rPr kumimoji="1" lang="zh-CN" altLang="en-US" dirty="0" smtClean="0"/>
              <a:t> </a:t>
            </a:r>
            <a:r>
              <a:rPr kumimoji="1" lang="en-US" altLang="zh-CN" dirty="0" smtClean="0"/>
              <a:t>types.</a:t>
            </a:r>
            <a:r>
              <a:rPr kumimoji="1" lang="zh-CN" altLang="en-US" dirty="0" smtClean="0"/>
              <a:t> </a:t>
            </a:r>
            <a:r>
              <a:rPr kumimoji="1" lang="en-US" altLang="zh-CN" dirty="0" smtClean="0"/>
              <a:t>Three</a:t>
            </a:r>
            <a:r>
              <a:rPr kumimoji="1" lang="zh-CN" altLang="en-US" dirty="0" smtClean="0"/>
              <a:t> </a:t>
            </a:r>
            <a:r>
              <a:rPr kumimoji="1" lang="en-US" altLang="zh-CN" dirty="0" smtClean="0"/>
              <a:t>typical</a:t>
            </a:r>
            <a:r>
              <a:rPr kumimoji="1" lang="zh-CN" altLang="en-US" dirty="0" smtClean="0"/>
              <a:t> </a:t>
            </a:r>
            <a:r>
              <a:rPr kumimoji="1" lang="en-US" altLang="zh-CN" dirty="0" smtClean="0"/>
              <a:t>usage</a:t>
            </a:r>
            <a:r>
              <a:rPr kumimoji="1" lang="zh-CN" altLang="en-US" dirty="0" smtClean="0"/>
              <a:t> </a:t>
            </a:r>
            <a:r>
              <a:rPr kumimoji="1" lang="en-US" altLang="zh-CN" dirty="0" smtClean="0"/>
              <a:t>patterns</a:t>
            </a:r>
            <a:r>
              <a:rPr kumimoji="1" lang="zh-CN" altLang="en-US" dirty="0" smtClean="0"/>
              <a:t> </a:t>
            </a:r>
            <a:r>
              <a:rPr kumimoji="1" lang="en-US" altLang="zh-CN" dirty="0" smtClean="0"/>
              <a:t>are</a:t>
            </a:r>
            <a:r>
              <a:rPr kumimoji="1" lang="zh-CN" altLang="en-US" dirty="0" smtClean="0"/>
              <a:t> </a:t>
            </a:r>
            <a:r>
              <a:rPr kumimoji="1" lang="en-US" altLang="zh-CN" dirty="0" smtClean="0"/>
              <a:t>very</a:t>
            </a:r>
            <a:r>
              <a:rPr kumimoji="1" lang="zh-CN" altLang="en-US" dirty="0" smtClean="0"/>
              <a:t> </a:t>
            </a:r>
            <a:r>
              <a:rPr kumimoji="1" lang="en-US" altLang="zh-CN" dirty="0" smtClean="0"/>
              <a:t>clear</a:t>
            </a:r>
            <a:r>
              <a:rPr kumimoji="1" lang="zh-CN" altLang="en-US" dirty="0" smtClean="0"/>
              <a:t> </a:t>
            </a:r>
            <a:r>
              <a:rPr kumimoji="1" lang="en-US" altLang="zh-CN" dirty="0" smtClean="0"/>
              <a:t>here:</a:t>
            </a:r>
            <a:r>
              <a:rPr kumimoji="1" lang="zh-CN" altLang="en-US" dirty="0" smtClean="0"/>
              <a:t> </a:t>
            </a:r>
            <a:r>
              <a:rPr kumimoji="1" lang="en-US" altLang="zh-CN" dirty="0" smtClean="0"/>
              <a:t>only</a:t>
            </a:r>
            <a:r>
              <a:rPr kumimoji="1" lang="zh-CN" altLang="en-US" dirty="0" smtClean="0"/>
              <a:t> </a:t>
            </a:r>
            <a:r>
              <a:rPr kumimoji="1" lang="en-US" altLang="zh-CN" dirty="0" smtClean="0"/>
              <a:t>perform</a:t>
            </a:r>
            <a:r>
              <a:rPr kumimoji="1" lang="zh-CN" altLang="en-US" dirty="0" smtClean="0"/>
              <a:t> </a:t>
            </a:r>
            <a:r>
              <a:rPr kumimoji="1" lang="en-US" altLang="zh-CN" dirty="0" smtClean="0"/>
              <a:t>downloading,</a:t>
            </a:r>
            <a:r>
              <a:rPr kumimoji="1" lang="zh-CN" altLang="en-US" dirty="0" smtClean="0"/>
              <a:t> </a:t>
            </a:r>
            <a:r>
              <a:rPr kumimoji="1" lang="en-US" altLang="zh-CN" dirty="0" smtClean="0"/>
              <a:t>only</a:t>
            </a:r>
            <a:r>
              <a:rPr kumimoji="1" lang="zh-CN" altLang="en-US" dirty="0" smtClean="0"/>
              <a:t> </a:t>
            </a:r>
            <a:r>
              <a:rPr kumimoji="1" lang="en-US" altLang="zh-CN" dirty="0" smtClean="0"/>
              <a:t>perform</a:t>
            </a:r>
            <a:r>
              <a:rPr kumimoji="1" lang="zh-CN" altLang="en-US" dirty="0" smtClean="0"/>
              <a:t> </a:t>
            </a:r>
            <a:r>
              <a:rPr kumimoji="1" lang="en-US" altLang="zh-CN" dirty="0" smtClean="0"/>
              <a:t>upload</a:t>
            </a:r>
            <a:r>
              <a:rPr kumimoji="1" lang="zh-CN" altLang="en-US" dirty="0" smtClean="0"/>
              <a:t> </a:t>
            </a:r>
            <a:r>
              <a:rPr kumimoji="1" lang="en-US" altLang="zh-CN" dirty="0" smtClean="0"/>
              <a:t>and</a:t>
            </a:r>
            <a:r>
              <a:rPr kumimoji="1" lang="zh-CN" altLang="en-US" dirty="0" smtClean="0"/>
              <a:t> </a:t>
            </a:r>
            <a:r>
              <a:rPr kumimoji="1" lang="en-US" altLang="zh-CN" dirty="0" smtClean="0"/>
              <a:t>the</a:t>
            </a:r>
            <a:r>
              <a:rPr kumimoji="1" lang="zh-CN" altLang="en-US" dirty="0" smtClean="0"/>
              <a:t> </a:t>
            </a:r>
            <a:r>
              <a:rPr kumimoji="1" lang="en-US" altLang="zh-CN" dirty="0" smtClean="0"/>
              <a:t>mixed</a:t>
            </a:r>
            <a:r>
              <a:rPr kumimoji="1" lang="zh-CN" altLang="en-US" dirty="0" smtClean="0"/>
              <a:t> </a:t>
            </a:r>
            <a:r>
              <a:rPr kumimoji="1" lang="en-US" altLang="zh-CN" dirty="0" smtClean="0"/>
              <a:t>usage.</a:t>
            </a:r>
            <a:r>
              <a:rPr kumimoji="1" lang="zh-CN" altLang="en-US" dirty="0" smtClean="0"/>
              <a:t> </a:t>
            </a:r>
            <a:r>
              <a:rPr kumimoji="1" lang="en-US" altLang="zh-CN" dirty="0" smtClean="0"/>
              <a:t>For</a:t>
            </a:r>
            <a:r>
              <a:rPr kumimoji="1" lang="zh-CN" altLang="en-US" dirty="0" smtClean="0"/>
              <a:t> </a:t>
            </a:r>
            <a:r>
              <a:rPr kumimoji="1" lang="en-US" altLang="zh-CN" dirty="0" smtClean="0"/>
              <a:t>mobile</a:t>
            </a:r>
            <a:r>
              <a:rPr kumimoji="1" lang="zh-CN" altLang="en-US" dirty="0" smtClean="0"/>
              <a:t> </a:t>
            </a:r>
            <a:r>
              <a:rPr kumimoji="1" lang="en-US" altLang="zh-CN" dirty="0" smtClean="0"/>
              <a:t>users,</a:t>
            </a:r>
            <a:r>
              <a:rPr kumimoji="1" lang="zh-CN" altLang="en-US" dirty="0" smtClean="0"/>
              <a:t> </a:t>
            </a:r>
            <a:r>
              <a:rPr kumimoji="1" lang="zh-CN" altLang="zh-CN" dirty="0" smtClean="0"/>
              <a:t>60</a:t>
            </a:r>
            <a:r>
              <a:rPr kumimoji="1" lang="en-US" altLang="zh-CN" dirty="0" smtClean="0"/>
              <a:t>%</a:t>
            </a:r>
            <a:r>
              <a:rPr kumimoji="1" lang="zh-CN" altLang="en-US" dirty="0" smtClean="0"/>
              <a:t> </a:t>
            </a:r>
            <a:r>
              <a:rPr kumimoji="1" lang="en-US" altLang="zh-CN" dirty="0" smtClean="0"/>
              <a:t>of</a:t>
            </a:r>
            <a:r>
              <a:rPr kumimoji="1" lang="zh-CN" altLang="en-US" dirty="0" smtClean="0"/>
              <a:t> </a:t>
            </a:r>
            <a:r>
              <a:rPr kumimoji="1" lang="en-US" altLang="zh-CN" dirty="0" smtClean="0"/>
              <a:t>them</a:t>
            </a:r>
            <a:r>
              <a:rPr kumimoji="1" lang="zh-CN" altLang="en-US" dirty="0" smtClean="0"/>
              <a:t> </a:t>
            </a:r>
            <a:r>
              <a:rPr kumimoji="1" lang="en-US" altLang="zh-CN" dirty="0" smtClean="0"/>
              <a:t>are</a:t>
            </a:r>
            <a:r>
              <a:rPr kumimoji="1" lang="zh-CN" altLang="en-US" dirty="0" smtClean="0"/>
              <a:t> </a:t>
            </a:r>
            <a:r>
              <a:rPr kumimoji="1" lang="en-US" altLang="zh-CN" dirty="0" smtClean="0"/>
              <a:t>only</a:t>
            </a:r>
            <a:r>
              <a:rPr kumimoji="1" lang="zh-CN" altLang="en-US" dirty="0" smtClean="0"/>
              <a:t> </a:t>
            </a:r>
            <a:r>
              <a:rPr kumimoji="1" lang="en-US" altLang="zh-CN" dirty="0" smtClean="0"/>
              <a:t>doing</a:t>
            </a:r>
            <a:r>
              <a:rPr kumimoji="1" lang="zh-CN" altLang="en-US" dirty="0" smtClean="0"/>
              <a:t> </a:t>
            </a:r>
            <a:r>
              <a:rPr kumimoji="1" lang="en-US" altLang="zh-CN" dirty="0" smtClean="0"/>
              <a:t>upload.</a:t>
            </a:r>
            <a:r>
              <a:rPr kumimoji="1" lang="zh-CN" altLang="en-US" dirty="0" smtClean="0"/>
              <a:t> </a:t>
            </a:r>
            <a:r>
              <a:rPr kumimoji="1" lang="en-US" altLang="zh-CN" dirty="0" smtClean="0"/>
              <a:t>When</a:t>
            </a:r>
            <a:r>
              <a:rPr kumimoji="1" lang="zh-CN" altLang="en-US" dirty="0" smtClean="0"/>
              <a:t> </a:t>
            </a:r>
            <a:r>
              <a:rPr kumimoji="1" lang="en-US" altLang="zh-CN" dirty="0" smtClean="0"/>
              <a:t>we</a:t>
            </a:r>
            <a:r>
              <a:rPr kumimoji="1" lang="zh-CN" altLang="en-US" dirty="0" smtClean="0"/>
              <a:t> </a:t>
            </a:r>
            <a:r>
              <a:rPr kumimoji="1" lang="en-US" altLang="zh-CN" dirty="0" smtClean="0"/>
              <a:t>consider</a:t>
            </a:r>
            <a:r>
              <a:rPr kumimoji="1" lang="zh-CN" altLang="en-US" dirty="0" smtClean="0"/>
              <a:t> </a:t>
            </a:r>
            <a:r>
              <a:rPr kumimoji="1" lang="en-US" altLang="zh-CN" dirty="0" smtClean="0"/>
              <a:t>pc</a:t>
            </a:r>
            <a:r>
              <a:rPr kumimoji="1" lang="zh-CN" altLang="en-US" dirty="0" smtClean="0"/>
              <a:t>-</a:t>
            </a:r>
            <a:r>
              <a:rPr kumimoji="1" lang="en-US" altLang="zh-CN" dirty="0" smtClean="0"/>
              <a:t>based</a:t>
            </a:r>
            <a:r>
              <a:rPr kumimoji="1" lang="zh-CN" altLang="en-US" dirty="0" smtClean="0"/>
              <a:t> </a:t>
            </a:r>
            <a:r>
              <a:rPr kumimoji="1" lang="en-US" altLang="zh-CN" dirty="0" smtClean="0"/>
              <a:t>users,</a:t>
            </a:r>
            <a:r>
              <a:rPr kumimoji="1" lang="zh-CN" altLang="en-US" dirty="0" smtClean="0"/>
              <a:t> </a:t>
            </a:r>
            <a:r>
              <a:rPr kumimoji="1" lang="en-US" altLang="zh-CN" dirty="0" smtClean="0"/>
              <a:t>we</a:t>
            </a:r>
            <a:r>
              <a:rPr kumimoji="1" lang="zh-CN" altLang="en-US" dirty="0" smtClean="0"/>
              <a:t> </a:t>
            </a:r>
            <a:r>
              <a:rPr kumimoji="1" lang="en-US" altLang="zh-CN" dirty="0" smtClean="0"/>
              <a:t>see</a:t>
            </a:r>
            <a:r>
              <a:rPr kumimoji="1" lang="zh-CN" altLang="en-US" dirty="0" smtClean="0"/>
              <a:t> </a:t>
            </a:r>
            <a:r>
              <a:rPr kumimoji="1" lang="en-US" altLang="zh-CN" dirty="0" smtClean="0"/>
              <a:t>the</a:t>
            </a:r>
            <a:r>
              <a:rPr kumimoji="1" lang="zh-CN" altLang="en-US" dirty="0" smtClean="0"/>
              <a:t> </a:t>
            </a:r>
            <a:r>
              <a:rPr kumimoji="1" lang="en-US" altLang="zh-CN" dirty="0" smtClean="0"/>
              <a:t>impact</a:t>
            </a:r>
            <a:r>
              <a:rPr kumimoji="1" lang="zh-CN" altLang="en-US" dirty="0" smtClean="0"/>
              <a:t> </a:t>
            </a:r>
            <a:r>
              <a:rPr kumimoji="1" lang="en-US" altLang="zh-CN" dirty="0" smtClean="0"/>
              <a:t>of</a:t>
            </a:r>
            <a:r>
              <a:rPr kumimoji="1" lang="zh-CN" altLang="en-US" dirty="0" smtClean="0"/>
              <a:t> </a:t>
            </a:r>
            <a:r>
              <a:rPr kumimoji="1" lang="en-US" altLang="zh-CN" dirty="0" smtClean="0"/>
              <a:t>the</a:t>
            </a:r>
            <a:r>
              <a:rPr kumimoji="1" lang="zh-CN" altLang="en-US" dirty="0" smtClean="0"/>
              <a:t> </a:t>
            </a:r>
            <a:r>
              <a:rPr kumimoji="1" lang="en-US" altLang="zh-CN" dirty="0" smtClean="0"/>
              <a:t>device</a:t>
            </a:r>
            <a:r>
              <a:rPr kumimoji="1" lang="zh-CN" altLang="en-US" dirty="0" smtClean="0"/>
              <a:t> </a:t>
            </a:r>
            <a:r>
              <a:rPr kumimoji="1" lang="en-US" altLang="zh-CN" dirty="0" smtClean="0"/>
              <a:t>type.</a:t>
            </a:r>
            <a:r>
              <a:rPr kumimoji="1" lang="zh-CN" altLang="en-US" dirty="0" smtClean="0"/>
              <a:t> </a:t>
            </a:r>
            <a:r>
              <a:rPr kumimoji="1" lang="en-US" altLang="zh-CN" dirty="0" smtClean="0"/>
              <a:t>Generally,</a:t>
            </a:r>
            <a:r>
              <a:rPr kumimoji="1" lang="zh-CN" altLang="en-US" dirty="0" smtClean="0"/>
              <a:t> </a:t>
            </a:r>
            <a:r>
              <a:rPr kumimoji="1" lang="en-US" altLang="zh-CN" dirty="0" smtClean="0"/>
              <a:t>we</a:t>
            </a:r>
            <a:r>
              <a:rPr kumimoji="1" lang="zh-CN" altLang="en-US" dirty="0" smtClean="0"/>
              <a:t> </a:t>
            </a:r>
            <a:r>
              <a:rPr kumimoji="1" lang="en-US" altLang="zh-CN" dirty="0" smtClean="0"/>
              <a:t>see</a:t>
            </a:r>
            <a:r>
              <a:rPr kumimoji="1" lang="zh-CN" altLang="en-US" dirty="0" smtClean="0"/>
              <a:t> </a:t>
            </a:r>
            <a:r>
              <a:rPr kumimoji="1" lang="en-US" altLang="zh-CN" dirty="0" smtClean="0"/>
              <a:t>more</a:t>
            </a:r>
            <a:r>
              <a:rPr kumimoji="1" lang="zh-CN" altLang="en-US" dirty="0" smtClean="0"/>
              <a:t> </a:t>
            </a:r>
            <a:r>
              <a:rPr kumimoji="1" lang="en-US" altLang="zh-CN" dirty="0" smtClean="0"/>
              <a:t>mixed</a:t>
            </a:r>
            <a:r>
              <a:rPr kumimoji="1" lang="zh-CN" altLang="en-US" dirty="0" smtClean="0"/>
              <a:t> </a:t>
            </a:r>
            <a:r>
              <a:rPr kumimoji="1" lang="en-US" altLang="zh-CN" dirty="0" smtClean="0"/>
              <a:t>usage</a:t>
            </a:r>
            <a:r>
              <a:rPr kumimoji="1" lang="zh-CN" altLang="en-US" dirty="0" smtClean="0"/>
              <a:t> </a:t>
            </a:r>
            <a:r>
              <a:rPr kumimoji="1" lang="en-US" altLang="zh-CN" dirty="0" smtClean="0"/>
              <a:t>pattern</a:t>
            </a:r>
            <a:r>
              <a:rPr kumimoji="1" lang="zh-CN" altLang="en-US" dirty="0" smtClean="0"/>
              <a:t> </a:t>
            </a:r>
            <a:r>
              <a:rPr kumimoji="1" lang="en-US" altLang="zh-CN" dirty="0" smtClean="0"/>
              <a:t>for</a:t>
            </a:r>
            <a:r>
              <a:rPr kumimoji="1" lang="zh-CN" altLang="en-US" dirty="0" smtClean="0"/>
              <a:t> </a:t>
            </a:r>
            <a:r>
              <a:rPr kumimoji="1" lang="en-US" altLang="zh-CN" dirty="0" smtClean="0"/>
              <a:t>PC-based</a:t>
            </a:r>
            <a:r>
              <a:rPr kumimoji="1" lang="zh-CN" altLang="en-US" dirty="0" smtClean="0"/>
              <a:t> </a:t>
            </a:r>
            <a:r>
              <a:rPr kumimoji="1" lang="en-US" altLang="zh-CN" dirty="0" smtClean="0"/>
              <a:t>users,</a:t>
            </a:r>
            <a:r>
              <a:rPr kumimoji="1" lang="zh-CN" altLang="en-US" dirty="0" smtClean="0"/>
              <a:t> </a:t>
            </a:r>
            <a:r>
              <a:rPr kumimoji="1" lang="en-US" altLang="zh-CN" dirty="0" smtClean="0"/>
              <a:t>meaning</a:t>
            </a:r>
            <a:r>
              <a:rPr kumimoji="1" lang="zh-CN" altLang="en-US" dirty="0" smtClean="0"/>
              <a:t> </a:t>
            </a:r>
            <a:r>
              <a:rPr kumimoji="1" lang="en-US" altLang="zh-CN" dirty="0" smtClean="0"/>
              <a:t>that</a:t>
            </a:r>
            <a:r>
              <a:rPr kumimoji="1" lang="zh-CN" altLang="en-US" dirty="0" smtClean="0"/>
              <a:t> </a:t>
            </a:r>
            <a:r>
              <a:rPr kumimoji="1" lang="en-US" altLang="zh-CN" dirty="0" smtClean="0"/>
              <a:t>pc</a:t>
            </a:r>
            <a:r>
              <a:rPr kumimoji="1" lang="zh-CN" altLang="en-US" dirty="0" smtClean="0"/>
              <a:t> </a:t>
            </a:r>
            <a:r>
              <a:rPr kumimoji="1" lang="en-US" altLang="zh-CN" dirty="0" smtClean="0"/>
              <a:t>users</a:t>
            </a:r>
            <a:r>
              <a:rPr kumimoji="1" lang="zh-CN" altLang="en-US" dirty="0" smtClean="0"/>
              <a:t> </a:t>
            </a:r>
            <a:r>
              <a:rPr kumimoji="1" lang="en-US" altLang="zh-CN" dirty="0" smtClean="0"/>
              <a:t>like</a:t>
            </a:r>
            <a:r>
              <a:rPr kumimoji="1" lang="zh-CN" altLang="en-US" dirty="0" smtClean="0"/>
              <a:t> </a:t>
            </a:r>
            <a:r>
              <a:rPr kumimoji="1" lang="en-US" altLang="zh-CN" dirty="0" smtClean="0"/>
              <a:t>to</a:t>
            </a:r>
            <a:r>
              <a:rPr kumimoji="1" lang="zh-CN" altLang="en-US" dirty="0" smtClean="0"/>
              <a:t> </a:t>
            </a:r>
            <a:r>
              <a:rPr kumimoji="1" lang="en-US" altLang="zh-CN" dirty="0" smtClean="0"/>
              <a:t>synchronize</a:t>
            </a:r>
            <a:r>
              <a:rPr kumimoji="1" lang="zh-CN" altLang="en-US" dirty="0" smtClean="0"/>
              <a:t> </a:t>
            </a:r>
            <a:r>
              <a:rPr kumimoji="1" lang="en-US" altLang="zh-CN" dirty="0" smtClean="0"/>
              <a:t>data</a:t>
            </a:r>
            <a:r>
              <a:rPr kumimoji="1" lang="zh-CN" altLang="en-US" dirty="0" smtClean="0"/>
              <a:t> </a:t>
            </a:r>
            <a:r>
              <a:rPr kumimoji="1" lang="en-US" altLang="zh-CN" dirty="0" smtClean="0"/>
              <a:t>in</a:t>
            </a:r>
            <a:r>
              <a:rPr kumimoji="1" lang="zh-CN" altLang="en-US" dirty="0" smtClean="0"/>
              <a:t> </a:t>
            </a:r>
            <a:r>
              <a:rPr kumimoji="1" lang="en-US" altLang="zh-CN" dirty="0" smtClean="0"/>
              <a:t>both</a:t>
            </a:r>
            <a:r>
              <a:rPr kumimoji="1" lang="zh-CN" altLang="en-US" dirty="0" smtClean="0"/>
              <a:t> </a:t>
            </a:r>
            <a:r>
              <a:rPr kumimoji="1" lang="en-US" altLang="zh-CN" dirty="0" smtClean="0"/>
              <a:t>directions.</a:t>
            </a:r>
            <a:endParaRPr kumimoji="1" lang="zh-CN" altLang="en-US" dirty="0"/>
          </a:p>
        </p:txBody>
      </p:sp>
      <p:sp>
        <p:nvSpPr>
          <p:cNvPr id="4" name="幻灯片编号占位符 3"/>
          <p:cNvSpPr>
            <a:spLocks noGrp="1"/>
          </p:cNvSpPr>
          <p:nvPr>
            <p:ph type="sldNum" sz="quarter" idx="10"/>
          </p:nvPr>
        </p:nvSpPr>
        <p:spPr/>
        <p:txBody>
          <a:bodyPr/>
          <a:lstStyle/>
          <a:p>
            <a:fld id="{76AE4F24-3CB2-4BC7-9085-606FF2057955}" type="slidenum">
              <a:rPr lang="zh-CN" altLang="en-US" smtClean="0"/>
              <a:pPr/>
              <a:t>17</a:t>
            </a:fld>
            <a:endParaRPr lang="zh-CN" altLang="en-US"/>
          </a:p>
        </p:txBody>
      </p:sp>
    </p:spTree>
    <p:extLst>
      <p:ext uri="{BB962C8B-B14F-4D97-AF65-F5344CB8AC3E}">
        <p14:creationId xmlns:p14="http://schemas.microsoft.com/office/powerpoint/2010/main" val="2106418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endParaRPr kumimoji="1" lang="en-US" altLang="zh-CN" dirty="0" smtClean="0"/>
          </a:p>
          <a:p>
            <a:r>
              <a:rPr kumimoji="1" lang="en-US" altLang="zh-CN" dirty="0" smtClean="0"/>
              <a:t>The</a:t>
            </a:r>
            <a:r>
              <a:rPr kumimoji="1" lang="zh-CN" altLang="en-US" dirty="0" smtClean="0"/>
              <a:t> </a:t>
            </a:r>
            <a:r>
              <a:rPr kumimoji="1" lang="en-US" altLang="zh-CN" dirty="0" smtClean="0"/>
              <a:t>number</a:t>
            </a:r>
            <a:r>
              <a:rPr kumimoji="1" lang="zh-CN" altLang="en-US" dirty="0" smtClean="0"/>
              <a:t> </a:t>
            </a:r>
            <a:r>
              <a:rPr kumimoji="1" lang="en-US" altLang="zh-CN" dirty="0" smtClean="0"/>
              <a:t>of</a:t>
            </a:r>
            <a:r>
              <a:rPr kumimoji="1" lang="zh-CN" altLang="en-US" dirty="0" smtClean="0"/>
              <a:t> </a:t>
            </a:r>
            <a:r>
              <a:rPr kumimoji="1" lang="en-US" altLang="zh-CN" dirty="0" smtClean="0"/>
              <a:t>used</a:t>
            </a:r>
            <a:r>
              <a:rPr kumimoji="1" lang="zh-CN" altLang="en-US" dirty="0" smtClean="0"/>
              <a:t> </a:t>
            </a:r>
            <a:r>
              <a:rPr kumimoji="1" lang="en-US" altLang="zh-CN" dirty="0" smtClean="0"/>
              <a:t>mobile</a:t>
            </a:r>
            <a:r>
              <a:rPr kumimoji="1" lang="zh-CN" altLang="en-US" dirty="0" smtClean="0"/>
              <a:t> </a:t>
            </a:r>
            <a:r>
              <a:rPr kumimoji="1" lang="en-US" altLang="zh-CN" dirty="0" smtClean="0"/>
              <a:t>devices</a:t>
            </a:r>
            <a:r>
              <a:rPr kumimoji="1" lang="zh-CN" altLang="en-US" dirty="0" smtClean="0"/>
              <a:t> </a:t>
            </a:r>
            <a:r>
              <a:rPr kumimoji="1" lang="en-US" altLang="zh-CN" dirty="0" smtClean="0"/>
              <a:t>per</a:t>
            </a:r>
            <a:r>
              <a:rPr kumimoji="1" lang="zh-CN" altLang="en-US" dirty="0" smtClean="0"/>
              <a:t> </a:t>
            </a:r>
            <a:r>
              <a:rPr kumimoji="1" lang="en-US" altLang="zh-CN" dirty="0" smtClean="0"/>
              <a:t>user</a:t>
            </a:r>
            <a:r>
              <a:rPr kumimoji="1" lang="zh-CN" altLang="en-US" dirty="0" smtClean="0"/>
              <a:t> </a:t>
            </a:r>
            <a:r>
              <a:rPr kumimoji="1" lang="en-US" altLang="zh-CN" dirty="0" smtClean="0"/>
              <a:t>also</a:t>
            </a:r>
            <a:r>
              <a:rPr kumimoji="1" lang="zh-CN" altLang="en-US" dirty="0" smtClean="0"/>
              <a:t> </a:t>
            </a:r>
            <a:r>
              <a:rPr kumimoji="1" lang="en-US" altLang="zh-CN" dirty="0" smtClean="0"/>
              <a:t>affects</a:t>
            </a:r>
            <a:r>
              <a:rPr kumimoji="1" lang="zh-CN" altLang="en-US" dirty="0" smtClean="0"/>
              <a:t> </a:t>
            </a:r>
            <a:r>
              <a:rPr kumimoji="1" lang="en-US" altLang="zh-CN" dirty="0" smtClean="0"/>
              <a:t>the</a:t>
            </a:r>
            <a:r>
              <a:rPr kumimoji="1" lang="zh-CN" altLang="en-US" dirty="0" smtClean="0"/>
              <a:t> </a:t>
            </a:r>
            <a:r>
              <a:rPr kumimoji="1" lang="en-US" altLang="zh-CN" dirty="0" smtClean="0"/>
              <a:t>usage</a:t>
            </a:r>
            <a:r>
              <a:rPr kumimoji="1" lang="zh-CN" altLang="en-US" dirty="0" smtClean="0"/>
              <a:t> </a:t>
            </a:r>
            <a:r>
              <a:rPr kumimoji="1" lang="en-US" altLang="zh-CN" dirty="0" smtClean="0"/>
              <a:t>pattern,</a:t>
            </a:r>
            <a:r>
              <a:rPr kumimoji="1" lang="zh-CN" altLang="en-US" dirty="0" smtClean="0"/>
              <a:t> </a:t>
            </a:r>
            <a:r>
              <a:rPr kumimoji="1" lang="en-US" altLang="zh-CN" dirty="0" smtClean="0"/>
              <a:t>although</a:t>
            </a:r>
            <a:r>
              <a:rPr kumimoji="1" lang="zh-CN" altLang="en-US" dirty="0" smtClean="0"/>
              <a:t> </a:t>
            </a:r>
            <a:r>
              <a:rPr kumimoji="1" lang="en-US" altLang="zh-CN" dirty="0" smtClean="0"/>
              <a:t>over</a:t>
            </a:r>
            <a:r>
              <a:rPr kumimoji="1" lang="zh-CN" altLang="en-US" dirty="0" smtClean="0"/>
              <a:t> </a:t>
            </a:r>
            <a:r>
              <a:rPr kumimoji="1" lang="en-US" altLang="zh-CN" dirty="0" smtClean="0"/>
              <a:t>80%</a:t>
            </a:r>
            <a:r>
              <a:rPr kumimoji="1" lang="zh-CN" altLang="en-US" dirty="0" smtClean="0"/>
              <a:t> </a:t>
            </a:r>
            <a:r>
              <a:rPr kumimoji="1" lang="en-US" altLang="zh-CN" dirty="0" smtClean="0"/>
              <a:t>of</a:t>
            </a:r>
            <a:r>
              <a:rPr kumimoji="1" lang="zh-CN" altLang="en-US" dirty="0" smtClean="0"/>
              <a:t> </a:t>
            </a:r>
            <a:r>
              <a:rPr kumimoji="1" lang="en-US" altLang="zh-CN" dirty="0" smtClean="0"/>
              <a:t>users</a:t>
            </a:r>
            <a:r>
              <a:rPr kumimoji="1" lang="zh-CN" altLang="en-US" dirty="0" smtClean="0"/>
              <a:t> </a:t>
            </a:r>
            <a:r>
              <a:rPr kumimoji="1" lang="en-US" altLang="zh-CN" dirty="0" smtClean="0"/>
              <a:t>in</a:t>
            </a:r>
            <a:r>
              <a:rPr kumimoji="1" lang="zh-CN" altLang="en-US" dirty="0" smtClean="0"/>
              <a:t> </a:t>
            </a:r>
            <a:r>
              <a:rPr kumimoji="1" lang="en-US" altLang="zh-CN" dirty="0" smtClean="0"/>
              <a:t>our</a:t>
            </a:r>
            <a:r>
              <a:rPr kumimoji="1" lang="zh-CN" altLang="en-US" dirty="0" smtClean="0"/>
              <a:t> </a:t>
            </a:r>
            <a:r>
              <a:rPr kumimoji="1" lang="en-US" altLang="zh-CN" dirty="0" smtClean="0"/>
              <a:t>dataset</a:t>
            </a:r>
            <a:r>
              <a:rPr kumimoji="1" lang="zh-CN" altLang="en-US" dirty="0" smtClean="0"/>
              <a:t> </a:t>
            </a:r>
            <a:r>
              <a:rPr kumimoji="1" lang="en-US" altLang="zh-CN" dirty="0" smtClean="0"/>
              <a:t>only</a:t>
            </a:r>
            <a:r>
              <a:rPr kumimoji="1" lang="zh-CN" altLang="en-US" dirty="0" smtClean="0"/>
              <a:t> </a:t>
            </a:r>
            <a:r>
              <a:rPr kumimoji="1" lang="en-US" altLang="zh-CN" dirty="0" smtClean="0"/>
              <a:t>use</a:t>
            </a:r>
            <a:r>
              <a:rPr kumimoji="1" lang="zh-CN" altLang="en-US" dirty="0" smtClean="0"/>
              <a:t> </a:t>
            </a:r>
            <a:r>
              <a:rPr kumimoji="1" lang="en-US" altLang="zh-CN" dirty="0" smtClean="0"/>
              <a:t>one</a:t>
            </a:r>
            <a:r>
              <a:rPr kumimoji="1" lang="zh-CN" altLang="en-US" dirty="0" smtClean="0"/>
              <a:t> </a:t>
            </a:r>
            <a:r>
              <a:rPr kumimoji="1" lang="en-US" altLang="zh-CN" dirty="0" smtClean="0"/>
              <a:t>device.</a:t>
            </a:r>
            <a:r>
              <a:rPr kumimoji="1" lang="zh-CN" altLang="en-US" dirty="0" smtClean="0"/>
              <a:t> </a:t>
            </a:r>
            <a:r>
              <a:rPr kumimoji="1" lang="en-US" altLang="zh-CN" dirty="0" smtClean="0"/>
              <a:t>Basically,</a:t>
            </a:r>
            <a:r>
              <a:rPr kumimoji="1" lang="zh-CN" altLang="en-US" dirty="0" smtClean="0"/>
              <a:t> </a:t>
            </a:r>
            <a:r>
              <a:rPr kumimoji="1" lang="en-US" altLang="zh-CN" dirty="0" smtClean="0"/>
              <a:t>users</a:t>
            </a:r>
            <a:r>
              <a:rPr kumimoji="1" lang="zh-CN" altLang="en-US" dirty="0" smtClean="0"/>
              <a:t> </a:t>
            </a:r>
            <a:r>
              <a:rPr kumimoji="1" lang="en-US" altLang="zh-CN" dirty="0" smtClean="0"/>
              <a:t>that</a:t>
            </a:r>
            <a:r>
              <a:rPr kumimoji="1" lang="zh-CN" altLang="en-US" dirty="0" smtClean="0"/>
              <a:t> </a:t>
            </a:r>
            <a:r>
              <a:rPr kumimoji="1" lang="en-US" altLang="zh-CN" dirty="0" smtClean="0"/>
              <a:t>leverage</a:t>
            </a:r>
            <a:r>
              <a:rPr kumimoji="1" lang="zh-CN" altLang="en-US" dirty="0" smtClean="0"/>
              <a:t> </a:t>
            </a:r>
            <a:r>
              <a:rPr kumimoji="1" lang="en-US" altLang="zh-CN" dirty="0" smtClean="0"/>
              <a:t>on</a:t>
            </a:r>
            <a:r>
              <a:rPr kumimoji="1" lang="zh-CN" altLang="en-US" dirty="0" smtClean="0"/>
              <a:t> </a:t>
            </a:r>
            <a:r>
              <a:rPr kumimoji="1" lang="en-US" altLang="zh-CN" dirty="0" smtClean="0"/>
              <a:t>multiple</a:t>
            </a:r>
            <a:r>
              <a:rPr kumimoji="1" lang="zh-CN" altLang="en-US" dirty="0" smtClean="0"/>
              <a:t> </a:t>
            </a:r>
            <a:r>
              <a:rPr kumimoji="1" lang="en-US" altLang="zh-CN" dirty="0" smtClean="0"/>
              <a:t>devices</a:t>
            </a:r>
            <a:r>
              <a:rPr kumimoji="1" lang="zh-CN" altLang="en-US" dirty="0" smtClean="0"/>
              <a:t> </a:t>
            </a:r>
            <a:r>
              <a:rPr kumimoji="1" lang="en-US" altLang="zh-CN" dirty="0" smtClean="0"/>
              <a:t>are</a:t>
            </a:r>
            <a:r>
              <a:rPr kumimoji="1" lang="zh-CN" altLang="en-US" dirty="0" smtClean="0"/>
              <a:t> </a:t>
            </a:r>
            <a:r>
              <a:rPr kumimoji="1" lang="en-US" altLang="zh-CN" dirty="0" smtClean="0"/>
              <a:t>more</a:t>
            </a:r>
            <a:r>
              <a:rPr kumimoji="1" lang="zh-CN" altLang="en-US" dirty="0" smtClean="0"/>
              <a:t> </a:t>
            </a:r>
            <a:r>
              <a:rPr kumimoji="1" lang="en-US" altLang="zh-CN" dirty="0" smtClean="0"/>
              <a:t>likely</a:t>
            </a:r>
            <a:r>
              <a:rPr kumimoji="1" lang="zh-CN" altLang="en-US" dirty="0" smtClean="0"/>
              <a:t> </a:t>
            </a:r>
            <a:r>
              <a:rPr kumimoji="1" lang="en-US" altLang="zh-CN" dirty="0" smtClean="0"/>
              <a:t>to</a:t>
            </a:r>
            <a:r>
              <a:rPr kumimoji="1" lang="zh-CN" altLang="en-US" dirty="0" smtClean="0"/>
              <a:t> </a:t>
            </a:r>
            <a:r>
              <a:rPr kumimoji="1" lang="en-US" altLang="zh-CN" dirty="0" smtClean="0"/>
              <a:t>be</a:t>
            </a:r>
            <a:r>
              <a:rPr kumimoji="1" lang="zh-CN" altLang="en-US" dirty="0" smtClean="0"/>
              <a:t> </a:t>
            </a:r>
            <a:r>
              <a:rPr kumimoji="1" lang="en-US" altLang="zh-CN" dirty="0" smtClean="0"/>
              <a:t>classified</a:t>
            </a:r>
            <a:r>
              <a:rPr kumimoji="1" lang="zh-CN" altLang="en-US" dirty="0" smtClean="0"/>
              <a:t> </a:t>
            </a:r>
            <a:r>
              <a:rPr kumimoji="1" lang="en-US" altLang="zh-CN" dirty="0" smtClean="0"/>
              <a:t>as</a:t>
            </a:r>
            <a:r>
              <a:rPr kumimoji="1" lang="zh-CN" altLang="en-US" dirty="0" smtClean="0"/>
              <a:t> </a:t>
            </a:r>
            <a:r>
              <a:rPr kumimoji="1" lang="en-US" altLang="zh-CN" dirty="0" smtClean="0"/>
              <a:t>download-only</a:t>
            </a:r>
            <a:r>
              <a:rPr kumimoji="1" lang="zh-CN" altLang="en-US" dirty="0" smtClean="0"/>
              <a:t> </a:t>
            </a:r>
            <a:r>
              <a:rPr kumimoji="1" lang="en-US" altLang="zh-CN" dirty="0" smtClean="0"/>
              <a:t>users,</a:t>
            </a:r>
            <a:r>
              <a:rPr kumimoji="1" lang="zh-CN" altLang="en-US" dirty="0" smtClean="0"/>
              <a:t> </a:t>
            </a:r>
            <a:r>
              <a:rPr kumimoji="1" lang="en-US" altLang="zh-CN" dirty="0" smtClean="0"/>
              <a:t>which</a:t>
            </a:r>
            <a:r>
              <a:rPr kumimoji="1" lang="zh-CN" altLang="en-US" dirty="0" smtClean="0"/>
              <a:t> </a:t>
            </a:r>
            <a:r>
              <a:rPr kumimoji="1" lang="en-US" altLang="zh-CN" dirty="0" smtClean="0"/>
              <a:t>is</a:t>
            </a:r>
            <a:r>
              <a:rPr kumimoji="1" lang="zh-CN" altLang="en-US" dirty="0" smtClean="0"/>
              <a:t> </a:t>
            </a:r>
            <a:r>
              <a:rPr kumimoji="1" lang="en-US" altLang="zh-CN" dirty="0" smtClean="0"/>
              <a:t>probably</a:t>
            </a:r>
            <a:r>
              <a:rPr kumimoji="1" lang="zh-CN" altLang="en-US" dirty="0" smtClean="0"/>
              <a:t> </a:t>
            </a:r>
            <a:r>
              <a:rPr kumimoji="1" lang="en-US" altLang="zh-CN" dirty="0" smtClean="0"/>
              <a:t>owned</a:t>
            </a:r>
            <a:r>
              <a:rPr kumimoji="1" lang="zh-CN" altLang="en-US" dirty="0" smtClean="0"/>
              <a:t> </a:t>
            </a:r>
            <a:r>
              <a:rPr kumimoji="1" lang="en-US" altLang="zh-CN" dirty="0" smtClean="0"/>
              <a:t>to</a:t>
            </a:r>
            <a:r>
              <a:rPr kumimoji="1" lang="zh-CN" altLang="en-US" dirty="0" smtClean="0"/>
              <a:t> </a:t>
            </a:r>
            <a:r>
              <a:rPr kumimoji="1" lang="en-US" altLang="zh-CN" dirty="0" smtClean="0"/>
              <a:t>the</a:t>
            </a:r>
            <a:r>
              <a:rPr kumimoji="1" lang="zh-CN" altLang="en-US" dirty="0" smtClean="0"/>
              <a:t> </a:t>
            </a:r>
            <a:r>
              <a:rPr kumimoji="1" lang="en-US" altLang="zh-CN" dirty="0" smtClean="0"/>
              <a:t>data</a:t>
            </a:r>
            <a:r>
              <a:rPr kumimoji="1" lang="zh-CN" altLang="en-US" dirty="0" smtClean="0"/>
              <a:t> </a:t>
            </a:r>
            <a:r>
              <a:rPr kumimoji="1" lang="en-US" altLang="zh-CN" dirty="0" smtClean="0"/>
              <a:t>synchronization</a:t>
            </a:r>
            <a:r>
              <a:rPr kumimoji="1" lang="zh-CN" altLang="en-US" dirty="0" smtClean="0"/>
              <a:t> </a:t>
            </a:r>
            <a:r>
              <a:rPr kumimoji="1" lang="en-US" altLang="zh-CN" dirty="0" smtClean="0"/>
              <a:t>between</a:t>
            </a:r>
            <a:r>
              <a:rPr kumimoji="1" lang="zh-CN" altLang="en-US" dirty="0" smtClean="0"/>
              <a:t> </a:t>
            </a:r>
            <a:r>
              <a:rPr kumimoji="1" lang="en-US" altLang="zh-CN" dirty="0" smtClean="0"/>
              <a:t>multiple</a:t>
            </a:r>
            <a:r>
              <a:rPr kumimoji="1" lang="zh-CN" altLang="en-US" dirty="0" smtClean="0"/>
              <a:t> </a:t>
            </a:r>
            <a:r>
              <a:rPr kumimoji="1" lang="en-US" altLang="zh-CN" dirty="0" smtClean="0"/>
              <a:t>devices.</a:t>
            </a:r>
            <a:endParaRPr kumimoji="1" lang="zh-CN" altLang="en-US" dirty="0"/>
          </a:p>
        </p:txBody>
      </p:sp>
      <p:sp>
        <p:nvSpPr>
          <p:cNvPr id="4" name="幻灯片编号占位符 3"/>
          <p:cNvSpPr>
            <a:spLocks noGrp="1"/>
          </p:cNvSpPr>
          <p:nvPr>
            <p:ph type="sldNum" sz="quarter" idx="10"/>
          </p:nvPr>
        </p:nvSpPr>
        <p:spPr/>
        <p:txBody>
          <a:bodyPr/>
          <a:lstStyle/>
          <a:p>
            <a:fld id="{76AE4F24-3CB2-4BC7-9085-606FF2057955}" type="slidenum">
              <a:rPr lang="zh-CN" altLang="en-US" smtClean="0"/>
              <a:pPr/>
              <a:t>18</a:t>
            </a:fld>
            <a:endParaRPr lang="zh-CN" altLang="en-US"/>
          </a:p>
        </p:txBody>
      </p:sp>
    </p:spTree>
    <p:extLst>
      <p:ext uri="{BB962C8B-B14F-4D97-AF65-F5344CB8AC3E}">
        <p14:creationId xmlns:p14="http://schemas.microsoft.com/office/powerpoint/2010/main" val="2230959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endParaRPr kumimoji="1" lang="en-US" altLang="zh-CN" dirty="0" smtClean="0"/>
          </a:p>
          <a:p>
            <a:r>
              <a:rPr kumimoji="1" lang="en-US" altLang="zh-CN" dirty="0" smtClean="0"/>
              <a:t>We</a:t>
            </a:r>
            <a:r>
              <a:rPr kumimoji="1" lang="zh-CN" altLang="en-US" dirty="0" smtClean="0"/>
              <a:t> </a:t>
            </a:r>
            <a:r>
              <a:rPr kumimoji="1" lang="en-US" altLang="zh-CN" dirty="0" smtClean="0"/>
              <a:t>summarize</a:t>
            </a:r>
            <a:r>
              <a:rPr kumimoji="1" lang="zh-CN" altLang="en-US" dirty="0" smtClean="0"/>
              <a:t> </a:t>
            </a:r>
            <a:r>
              <a:rPr kumimoji="1" lang="en-US" altLang="zh-CN" dirty="0" smtClean="0"/>
              <a:t>the</a:t>
            </a:r>
            <a:r>
              <a:rPr kumimoji="1" lang="zh-CN" altLang="en-US" dirty="0" smtClean="0"/>
              <a:t> </a:t>
            </a:r>
            <a:r>
              <a:rPr kumimoji="1" lang="en-US" altLang="zh-CN" dirty="0" smtClean="0"/>
              <a:t>analysis</a:t>
            </a:r>
            <a:r>
              <a:rPr kumimoji="1" lang="zh-CN" altLang="en-US" dirty="0" smtClean="0"/>
              <a:t> </a:t>
            </a:r>
            <a:r>
              <a:rPr kumimoji="1" lang="en-US" altLang="zh-CN" dirty="0" smtClean="0"/>
              <a:t>of</a:t>
            </a:r>
            <a:r>
              <a:rPr kumimoji="1" lang="zh-CN" altLang="en-US" dirty="0" smtClean="0"/>
              <a:t> </a:t>
            </a:r>
            <a:r>
              <a:rPr kumimoji="1" lang="en-US" altLang="zh-CN" dirty="0" smtClean="0"/>
              <a:t>user</a:t>
            </a:r>
            <a:r>
              <a:rPr kumimoji="1" lang="zh-CN" altLang="en-US" dirty="0" smtClean="0"/>
              <a:t> </a:t>
            </a:r>
            <a:r>
              <a:rPr kumimoji="1" lang="en-US" altLang="zh-CN" dirty="0" smtClean="0"/>
              <a:t>behavior</a:t>
            </a:r>
            <a:r>
              <a:rPr kumimoji="1" lang="zh-CN" altLang="en-US" dirty="0" smtClean="0"/>
              <a:t> </a:t>
            </a:r>
            <a:r>
              <a:rPr kumimoji="1" lang="en-US" altLang="zh-CN" dirty="0" smtClean="0"/>
              <a:t>from</a:t>
            </a:r>
            <a:r>
              <a:rPr kumimoji="1" lang="zh-CN" altLang="en-US" dirty="0" smtClean="0"/>
              <a:t> </a:t>
            </a:r>
            <a:r>
              <a:rPr kumimoji="1" lang="en-US" altLang="zh-CN" dirty="0" smtClean="0"/>
              <a:t>sever</a:t>
            </a:r>
            <a:r>
              <a:rPr kumimoji="1" lang="zh-CN" altLang="en-US" dirty="0" smtClean="0"/>
              <a:t> </a:t>
            </a:r>
            <a:r>
              <a:rPr kumimoji="1" lang="en-US" altLang="zh-CN" dirty="0" smtClean="0"/>
              <a:t>perspectives.</a:t>
            </a:r>
            <a:r>
              <a:rPr kumimoji="1" lang="zh-CN" altLang="en-US" dirty="0" smtClean="0"/>
              <a:t> </a:t>
            </a:r>
            <a:r>
              <a:rPr kumimoji="1" lang="en-US" altLang="zh-CN" dirty="0" smtClean="0"/>
              <a:t>First,</a:t>
            </a:r>
            <a:r>
              <a:rPr kumimoji="1" lang="zh-CN" altLang="en-US" dirty="0" smtClean="0"/>
              <a:t> </a:t>
            </a:r>
            <a:r>
              <a:rPr kumimoji="1" lang="en-US" altLang="zh-CN" dirty="0" smtClean="0"/>
              <a:t>for</a:t>
            </a:r>
            <a:r>
              <a:rPr kumimoji="1" lang="zh-CN" altLang="en-US" dirty="0" smtClean="0"/>
              <a:t> </a:t>
            </a:r>
            <a:r>
              <a:rPr kumimoji="1" lang="en-US" altLang="zh-CN" dirty="0" smtClean="0"/>
              <a:t>session</a:t>
            </a:r>
            <a:r>
              <a:rPr kumimoji="1" lang="zh-CN" altLang="en-US" dirty="0" smtClean="0"/>
              <a:t> </a:t>
            </a:r>
            <a:r>
              <a:rPr kumimoji="1" lang="en-US" altLang="zh-CN" dirty="0" smtClean="0"/>
              <a:t>type,</a:t>
            </a:r>
            <a:r>
              <a:rPr kumimoji="1" lang="zh-CN" altLang="en-US" dirty="0" smtClean="0"/>
              <a:t> </a:t>
            </a:r>
            <a:r>
              <a:rPr kumimoji="1" lang="en-US" altLang="zh-CN" dirty="0" smtClean="0"/>
              <a:t>we</a:t>
            </a:r>
            <a:r>
              <a:rPr kumimoji="1" lang="zh-CN" altLang="en-US" dirty="0" smtClean="0"/>
              <a:t> </a:t>
            </a:r>
            <a:r>
              <a:rPr kumimoji="1" lang="en-US" altLang="zh-CN" dirty="0" smtClean="0"/>
              <a:t>find</a:t>
            </a:r>
            <a:r>
              <a:rPr kumimoji="1" lang="zh-CN" altLang="en-US" dirty="0" smtClean="0"/>
              <a:t> </a:t>
            </a:r>
            <a:r>
              <a:rPr kumimoji="1" lang="en-US" altLang="zh-CN" dirty="0" smtClean="0"/>
              <a:t>most</a:t>
            </a:r>
            <a:r>
              <a:rPr kumimoji="1" lang="zh-CN" altLang="en-US" dirty="0" smtClean="0"/>
              <a:t> </a:t>
            </a:r>
            <a:r>
              <a:rPr kumimoji="1" lang="en-US" altLang="zh-CN" dirty="0" smtClean="0"/>
              <a:t>of</a:t>
            </a:r>
            <a:r>
              <a:rPr kumimoji="1" lang="zh-CN" altLang="en-US" dirty="0" smtClean="0"/>
              <a:t> </a:t>
            </a:r>
            <a:r>
              <a:rPr kumimoji="1" lang="en-US" altLang="zh-CN" dirty="0" smtClean="0"/>
              <a:t>them</a:t>
            </a:r>
            <a:r>
              <a:rPr kumimoji="1" lang="zh-CN" altLang="en-US" dirty="0" smtClean="0"/>
              <a:t> </a:t>
            </a:r>
            <a:r>
              <a:rPr kumimoji="1" lang="en-US" altLang="zh-CN" dirty="0" smtClean="0"/>
              <a:t>are</a:t>
            </a:r>
            <a:r>
              <a:rPr kumimoji="1" lang="zh-CN" altLang="en-US" dirty="0" smtClean="0"/>
              <a:t> </a:t>
            </a:r>
            <a:r>
              <a:rPr kumimoji="1" lang="en-US" altLang="zh-CN" dirty="0" smtClean="0"/>
              <a:t>only</a:t>
            </a:r>
            <a:r>
              <a:rPr kumimoji="1" lang="zh-CN" altLang="en-US" dirty="0" smtClean="0"/>
              <a:t> </a:t>
            </a:r>
            <a:r>
              <a:rPr kumimoji="1" lang="en-US" altLang="zh-CN" dirty="0" smtClean="0"/>
              <a:t>used</a:t>
            </a:r>
            <a:r>
              <a:rPr kumimoji="1" lang="zh-CN" altLang="en-US" dirty="0" smtClean="0"/>
              <a:t> </a:t>
            </a:r>
            <a:r>
              <a:rPr kumimoji="1" lang="en-US" altLang="zh-CN" dirty="0" smtClean="0"/>
              <a:t>for</a:t>
            </a:r>
            <a:r>
              <a:rPr kumimoji="1" lang="zh-CN" altLang="en-US" dirty="0" smtClean="0"/>
              <a:t> </a:t>
            </a:r>
            <a:r>
              <a:rPr kumimoji="1" lang="en-US" altLang="zh-CN" dirty="0" smtClean="0"/>
              <a:t>storing</a:t>
            </a:r>
            <a:r>
              <a:rPr kumimoji="1" lang="zh-CN" altLang="en-US" dirty="0" smtClean="0"/>
              <a:t> </a:t>
            </a:r>
            <a:r>
              <a:rPr kumimoji="1" lang="en-US" altLang="zh-CN" dirty="0" smtClean="0"/>
              <a:t>file.</a:t>
            </a:r>
            <a:r>
              <a:rPr kumimoji="1" lang="zh-CN" altLang="en-US" dirty="0" smtClean="0"/>
              <a:t> </a:t>
            </a:r>
            <a:r>
              <a:rPr kumimoji="1" lang="en-US" altLang="zh-CN" dirty="0" smtClean="0"/>
              <a:t>This</a:t>
            </a:r>
            <a:r>
              <a:rPr kumimoji="1" lang="zh-CN" altLang="en-US" dirty="0" smtClean="0"/>
              <a:t> </a:t>
            </a:r>
            <a:r>
              <a:rPr kumimoji="1" lang="en-US" altLang="zh-CN" dirty="0" smtClean="0"/>
              <a:t>indicates</a:t>
            </a:r>
            <a:r>
              <a:rPr kumimoji="1" lang="zh-CN" altLang="en-US" dirty="0" smtClean="0"/>
              <a:t> </a:t>
            </a:r>
            <a:r>
              <a:rPr kumimoji="1" lang="en-US" altLang="zh-CN" dirty="0" smtClean="0"/>
              <a:t>the</a:t>
            </a:r>
            <a:r>
              <a:rPr kumimoji="1" lang="zh-CN" altLang="en-US" dirty="0" smtClean="0"/>
              <a:t> </a:t>
            </a:r>
            <a:r>
              <a:rPr kumimoji="1" lang="en-US" altLang="zh-CN" dirty="0" smtClean="0"/>
              <a:t>write-dominated</a:t>
            </a:r>
            <a:r>
              <a:rPr kumimoji="1" lang="zh-CN" altLang="en-US" dirty="0" smtClean="0"/>
              <a:t> </a:t>
            </a:r>
            <a:r>
              <a:rPr kumimoji="1" lang="en-US" altLang="zh-CN" dirty="0" smtClean="0"/>
              <a:t>feature</a:t>
            </a:r>
            <a:r>
              <a:rPr kumimoji="1" lang="zh-CN" altLang="en-US" dirty="0" smtClean="0"/>
              <a:t> </a:t>
            </a:r>
            <a:r>
              <a:rPr kumimoji="1" lang="en-US" altLang="zh-CN" dirty="0" smtClean="0"/>
              <a:t>of</a:t>
            </a:r>
            <a:r>
              <a:rPr kumimoji="1" lang="zh-CN" altLang="en-US" dirty="0" smtClean="0"/>
              <a:t> </a:t>
            </a:r>
            <a:r>
              <a:rPr kumimoji="1" lang="en-US" altLang="zh-CN" dirty="0" smtClean="0"/>
              <a:t>the</a:t>
            </a:r>
            <a:r>
              <a:rPr kumimoji="1" lang="zh-CN" altLang="en-US" dirty="0" smtClean="0"/>
              <a:t> </a:t>
            </a:r>
            <a:r>
              <a:rPr kumimoji="1" lang="en-US" altLang="zh-CN" dirty="0" smtClean="0"/>
              <a:t>mobile</a:t>
            </a:r>
            <a:r>
              <a:rPr kumimoji="1" lang="zh-CN" altLang="en-US" dirty="0" smtClean="0"/>
              <a:t> </a:t>
            </a:r>
            <a:r>
              <a:rPr kumimoji="1" lang="en-US" altLang="zh-CN" dirty="0" smtClean="0"/>
              <a:t>cloud</a:t>
            </a:r>
            <a:r>
              <a:rPr kumimoji="1" lang="zh-CN" altLang="en-US" dirty="0" smtClean="0"/>
              <a:t> </a:t>
            </a:r>
            <a:r>
              <a:rPr kumimoji="1" lang="en-US" altLang="zh-CN" dirty="0" smtClean="0"/>
              <a:t>storage</a:t>
            </a:r>
            <a:r>
              <a:rPr kumimoji="1" lang="zh-CN" altLang="en-US" dirty="0" smtClean="0"/>
              <a:t> </a:t>
            </a:r>
            <a:r>
              <a:rPr kumimoji="1" lang="en-US" altLang="zh-CN" dirty="0" smtClean="0"/>
              <a:t>service,</a:t>
            </a:r>
            <a:r>
              <a:rPr kumimoji="1" lang="zh-CN" altLang="en-US" dirty="0" smtClean="0"/>
              <a:t> </a:t>
            </a:r>
            <a:r>
              <a:rPr kumimoji="1" lang="en-US" altLang="zh-CN" dirty="0" smtClean="0"/>
              <a:t>which</a:t>
            </a:r>
            <a:r>
              <a:rPr kumimoji="1" lang="zh-CN" altLang="en-US" dirty="0" smtClean="0"/>
              <a:t> </a:t>
            </a:r>
            <a:r>
              <a:rPr kumimoji="1" lang="en-US" altLang="zh-CN" dirty="0" smtClean="0"/>
              <a:t>is</a:t>
            </a:r>
            <a:r>
              <a:rPr kumimoji="1" lang="zh-CN" altLang="en-US" dirty="0" smtClean="0"/>
              <a:t> </a:t>
            </a:r>
            <a:r>
              <a:rPr kumimoji="1" lang="en-US" altLang="zh-CN" dirty="0" smtClean="0"/>
              <a:t>different</a:t>
            </a:r>
            <a:r>
              <a:rPr kumimoji="1" lang="zh-CN" altLang="en-US" dirty="0" smtClean="0"/>
              <a:t> </a:t>
            </a:r>
            <a:r>
              <a:rPr kumimoji="1" lang="en-US" altLang="zh-CN" dirty="0" smtClean="0"/>
              <a:t>from</a:t>
            </a:r>
            <a:r>
              <a:rPr kumimoji="1" lang="zh-CN" altLang="en-US" dirty="0" smtClean="0"/>
              <a:t> </a:t>
            </a:r>
            <a:r>
              <a:rPr kumimoji="1" lang="en-US" altLang="zh-CN" dirty="0" smtClean="0"/>
              <a:t>what</a:t>
            </a:r>
            <a:r>
              <a:rPr kumimoji="1" lang="zh-CN" altLang="en-US" dirty="0" smtClean="0"/>
              <a:t> </a:t>
            </a:r>
            <a:r>
              <a:rPr kumimoji="1" lang="en-US" altLang="zh-CN" dirty="0" smtClean="0"/>
              <a:t>have</a:t>
            </a:r>
            <a:r>
              <a:rPr kumimoji="1" lang="zh-CN" altLang="en-US" dirty="0" smtClean="0"/>
              <a:t> </a:t>
            </a:r>
            <a:r>
              <a:rPr kumimoji="1" lang="en-US" altLang="zh-CN" dirty="0" smtClean="0"/>
              <a:t>been</a:t>
            </a:r>
            <a:r>
              <a:rPr kumimoji="1" lang="zh-CN" altLang="en-US" dirty="0" smtClean="0"/>
              <a:t> </a:t>
            </a:r>
            <a:r>
              <a:rPr kumimoji="1" lang="en-US" altLang="zh-CN" dirty="0" smtClean="0"/>
              <a:t>reported</a:t>
            </a:r>
            <a:r>
              <a:rPr kumimoji="1" lang="zh-CN" altLang="en-US" dirty="0" smtClean="0"/>
              <a:t> </a:t>
            </a:r>
            <a:r>
              <a:rPr kumimoji="1" lang="en-US" altLang="zh-CN" dirty="0" smtClean="0"/>
              <a:t>for</a:t>
            </a:r>
            <a:r>
              <a:rPr kumimoji="1" lang="zh-CN" altLang="en-US" dirty="0" smtClean="0"/>
              <a:t> </a:t>
            </a:r>
            <a:r>
              <a:rPr kumimoji="1" lang="en-US" altLang="zh-CN" dirty="0" err="1" smtClean="0"/>
              <a:t>dropbox</a:t>
            </a:r>
            <a:r>
              <a:rPr kumimoji="1" lang="zh-CN" altLang="en-US" dirty="0" smtClean="0"/>
              <a:t> </a:t>
            </a:r>
            <a:r>
              <a:rPr kumimoji="1" lang="en-US" altLang="zh-CN" dirty="0" smtClean="0"/>
              <a:t>and</a:t>
            </a:r>
            <a:r>
              <a:rPr kumimoji="1" lang="zh-CN" altLang="en-US" dirty="0" smtClean="0"/>
              <a:t> </a:t>
            </a:r>
            <a:r>
              <a:rPr lang="en-US" altLang="zh-CN" sz="1200" b="1" i="1" kern="1200" dirty="0" smtClean="0">
                <a:solidFill>
                  <a:schemeClr val="tx1"/>
                </a:solidFill>
                <a:latin typeface="+mn-lt"/>
                <a:ea typeface="+mn-ea"/>
                <a:cs typeface="+mn-cs"/>
                <a:hlinkClick r:id="rId3"/>
              </a:rPr>
              <a:t>ubuntu</a:t>
            </a:r>
            <a:r>
              <a:rPr lang="en-US" altLang="zh-CN" sz="1200" b="0" i="0" kern="1200" dirty="0" smtClean="0">
                <a:solidFill>
                  <a:schemeClr val="tx1"/>
                </a:solidFill>
                <a:latin typeface="+mn-lt"/>
                <a:ea typeface="+mn-ea"/>
                <a:cs typeface="+mn-cs"/>
                <a:hlinkClick r:id="rId3"/>
              </a:rPr>
              <a:t> one</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For</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the</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session</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size,</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since</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only</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very</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few</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files</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in</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most</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of</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sessions,</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meaning</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the</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very</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low</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possibility</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of</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bundling</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multiple</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files</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as</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proposed</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in</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previous</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studies.</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For</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file</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size,</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we</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observe</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the</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service</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is</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dominated</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by</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files</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of</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one</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and</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half</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Mega</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bytes</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in</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size,</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which</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seem</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to</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be</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photos,</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which</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indicates</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that</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data</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compression</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and</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delta</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encoding</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are</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not</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necessary</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in</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this</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context.</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Finally,</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more</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than</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half</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of</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the</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mobile</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users</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are</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interested</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only</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in</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uploading</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data.</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It</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seems</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they</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are</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used</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the</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service</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only</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for</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backing</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up</a:t>
            </a:r>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data.</a:t>
            </a:r>
            <a:endParaRPr kumimoji="1" lang="zh-CN" altLang="en-US" dirty="0"/>
          </a:p>
        </p:txBody>
      </p:sp>
      <p:sp>
        <p:nvSpPr>
          <p:cNvPr id="4" name="幻灯片编号占位符 3"/>
          <p:cNvSpPr>
            <a:spLocks noGrp="1"/>
          </p:cNvSpPr>
          <p:nvPr>
            <p:ph type="sldNum" sz="quarter" idx="10"/>
          </p:nvPr>
        </p:nvSpPr>
        <p:spPr/>
        <p:txBody>
          <a:bodyPr/>
          <a:lstStyle/>
          <a:p>
            <a:fld id="{76AE4F24-3CB2-4BC7-9085-606FF2057955}" type="slidenum">
              <a:rPr lang="zh-CN" altLang="en-US" smtClean="0"/>
              <a:pPr/>
              <a:t>19</a:t>
            </a:fld>
            <a:endParaRPr lang="zh-CN" altLang="en-US"/>
          </a:p>
        </p:txBody>
      </p:sp>
    </p:spTree>
    <p:extLst>
      <p:ext uri="{BB962C8B-B14F-4D97-AF65-F5344CB8AC3E}">
        <p14:creationId xmlns:p14="http://schemas.microsoft.com/office/powerpoint/2010/main" val="4109684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dirty="0" smtClean="0"/>
              <a:t>Last</a:t>
            </a:r>
            <a:r>
              <a:rPr kumimoji="1" lang="zh-CN" altLang="en-US" dirty="0" smtClean="0"/>
              <a:t> </a:t>
            </a:r>
            <a:r>
              <a:rPr kumimoji="1" lang="en-US" altLang="zh-CN" dirty="0" smtClean="0"/>
              <a:t>few</a:t>
            </a:r>
            <a:r>
              <a:rPr kumimoji="1" lang="zh-CN" altLang="en-US" dirty="0" smtClean="0"/>
              <a:t> </a:t>
            </a:r>
            <a:r>
              <a:rPr kumimoji="1" lang="en-US" altLang="zh-CN" dirty="0" smtClean="0"/>
              <a:t>years</a:t>
            </a:r>
            <a:r>
              <a:rPr kumimoji="1" lang="zh-CN" altLang="en-US" dirty="0" smtClean="0"/>
              <a:t> </a:t>
            </a:r>
            <a:r>
              <a:rPr kumimoji="1" lang="en-US" altLang="zh-CN" dirty="0" smtClean="0"/>
              <a:t>have</a:t>
            </a:r>
            <a:r>
              <a:rPr kumimoji="1" lang="zh-CN" altLang="en-US" dirty="0" smtClean="0"/>
              <a:t> </a:t>
            </a:r>
            <a:r>
              <a:rPr kumimoji="1" lang="en-US" altLang="zh-CN" dirty="0" smtClean="0"/>
              <a:t>witnessed</a:t>
            </a:r>
            <a:r>
              <a:rPr kumimoji="1" lang="zh-CN" altLang="en-US" dirty="0" smtClean="0"/>
              <a:t> </a:t>
            </a:r>
            <a:r>
              <a:rPr kumimoji="1" lang="en-US" altLang="zh-CN" dirty="0" smtClean="0"/>
              <a:t>the</a:t>
            </a:r>
            <a:r>
              <a:rPr kumimoji="1" lang="zh-CN" altLang="en-US" dirty="0" smtClean="0"/>
              <a:t> </a:t>
            </a:r>
            <a:r>
              <a:rPr kumimoji="1" lang="en-US" altLang="zh-CN" dirty="0" smtClean="0"/>
              <a:t>glowing</a:t>
            </a:r>
            <a:r>
              <a:rPr kumimoji="1" lang="zh-CN" altLang="en-US" dirty="0" smtClean="0"/>
              <a:t> </a:t>
            </a:r>
            <a:r>
              <a:rPr kumimoji="1" lang="en-US" altLang="zh-CN" dirty="0" smtClean="0"/>
              <a:t>popularity</a:t>
            </a:r>
            <a:r>
              <a:rPr kumimoji="1" lang="zh-CN" altLang="en-US" dirty="0" smtClean="0"/>
              <a:t> </a:t>
            </a:r>
            <a:r>
              <a:rPr kumimoji="1" lang="en-US" altLang="zh-CN" dirty="0" smtClean="0"/>
              <a:t>of</a:t>
            </a:r>
            <a:r>
              <a:rPr kumimoji="1" lang="zh-CN" altLang="en-US" dirty="0" smtClean="0"/>
              <a:t> </a:t>
            </a:r>
            <a:r>
              <a:rPr kumimoji="1" lang="en-US" altLang="zh-CN" dirty="0" smtClean="0"/>
              <a:t>personal</a:t>
            </a:r>
            <a:r>
              <a:rPr kumimoji="1" lang="zh-CN" altLang="en-US" dirty="0" smtClean="0"/>
              <a:t> </a:t>
            </a:r>
            <a:r>
              <a:rPr kumimoji="1" lang="en-US" altLang="zh-CN" dirty="0" smtClean="0"/>
              <a:t>cloud</a:t>
            </a:r>
            <a:r>
              <a:rPr kumimoji="1" lang="zh-CN" altLang="en-US" dirty="0" smtClean="0"/>
              <a:t> </a:t>
            </a:r>
            <a:r>
              <a:rPr kumimoji="1" lang="en-US" altLang="zh-CN" dirty="0" smtClean="0"/>
              <a:t>storage</a:t>
            </a:r>
            <a:r>
              <a:rPr kumimoji="1" lang="zh-CN" altLang="en-US" dirty="0" smtClean="0"/>
              <a:t> </a:t>
            </a:r>
            <a:r>
              <a:rPr kumimoji="1" lang="en-US" altLang="zh-CN" dirty="0" smtClean="0"/>
              <a:t>services.</a:t>
            </a:r>
            <a:r>
              <a:rPr kumimoji="1" lang="zh-CN" altLang="en-US" dirty="0" smtClean="0"/>
              <a:t> </a:t>
            </a:r>
            <a:r>
              <a:rPr kumimoji="1" lang="en-US" altLang="zh-CN" dirty="0" smtClean="0"/>
              <a:t>This</a:t>
            </a:r>
            <a:r>
              <a:rPr kumimoji="1" lang="zh-CN" altLang="en-US" dirty="0" smtClean="0"/>
              <a:t> </a:t>
            </a:r>
            <a:r>
              <a:rPr kumimoji="1" lang="en-US" altLang="zh-CN" dirty="0" smtClean="0"/>
              <a:t>is</a:t>
            </a:r>
            <a:r>
              <a:rPr kumimoji="1" lang="zh-CN" altLang="en-US" dirty="0" smtClean="0"/>
              <a:t> </a:t>
            </a:r>
            <a:r>
              <a:rPr kumimoji="1" lang="en-US" altLang="zh-CN" dirty="0" smtClean="0"/>
              <a:t>exemplified</a:t>
            </a:r>
            <a:r>
              <a:rPr kumimoji="1" lang="zh-CN" altLang="en-US" dirty="0" smtClean="0"/>
              <a:t> </a:t>
            </a:r>
            <a:r>
              <a:rPr kumimoji="1" lang="en-US" altLang="zh-CN" dirty="0" smtClean="0"/>
              <a:t>by</a:t>
            </a:r>
            <a:r>
              <a:rPr kumimoji="1" lang="zh-CN" altLang="en-US" dirty="0" smtClean="0"/>
              <a:t> </a:t>
            </a:r>
            <a:r>
              <a:rPr kumimoji="1" lang="en-US" altLang="zh-CN" dirty="0" smtClean="0"/>
              <a:t>the</a:t>
            </a:r>
            <a:r>
              <a:rPr kumimoji="1" lang="zh-CN" altLang="en-US" dirty="0" smtClean="0"/>
              <a:t> </a:t>
            </a:r>
            <a:r>
              <a:rPr kumimoji="1" lang="en-US" altLang="zh-CN" dirty="0" smtClean="0"/>
              <a:t>fact</a:t>
            </a:r>
            <a:r>
              <a:rPr kumimoji="1" lang="zh-CN" altLang="en-US" dirty="0" smtClean="0"/>
              <a:t> </a:t>
            </a:r>
            <a:r>
              <a:rPr kumimoji="1" lang="en-US" altLang="zh-CN" dirty="0" smtClean="0"/>
              <a:t>that</a:t>
            </a:r>
            <a:r>
              <a:rPr kumimoji="1" lang="zh-CN" altLang="en-US" dirty="0" smtClean="0"/>
              <a:t> </a:t>
            </a:r>
            <a:r>
              <a:rPr kumimoji="1" lang="en-US" altLang="zh-CN" dirty="0" smtClean="0"/>
              <a:t>Internet</a:t>
            </a:r>
            <a:r>
              <a:rPr kumimoji="1" lang="zh-CN" altLang="en-US" dirty="0" smtClean="0"/>
              <a:t> </a:t>
            </a:r>
            <a:r>
              <a:rPr kumimoji="1" lang="en-US" altLang="zh-CN" dirty="0" smtClean="0"/>
              <a:t>giants</a:t>
            </a:r>
            <a:r>
              <a:rPr kumimoji="1" lang="zh-CN" altLang="en-US" dirty="0" smtClean="0"/>
              <a:t>, </a:t>
            </a:r>
            <a:r>
              <a:rPr kumimoji="1" lang="en-US" altLang="zh-CN" dirty="0" smtClean="0"/>
              <a:t>including</a:t>
            </a:r>
            <a:r>
              <a:rPr kumimoji="1" lang="zh-CN" altLang="en-US" dirty="0" smtClean="0"/>
              <a:t> </a:t>
            </a:r>
            <a:r>
              <a:rPr kumimoji="1" lang="en-US" altLang="zh-CN" dirty="0" err="1" smtClean="0"/>
              <a:t>google</a:t>
            </a:r>
            <a:r>
              <a:rPr kumimoji="1" lang="en-US" altLang="zh-CN" dirty="0" smtClean="0"/>
              <a:t>,</a:t>
            </a:r>
            <a:r>
              <a:rPr kumimoji="1" lang="zh-CN" altLang="en-US" dirty="0" smtClean="0"/>
              <a:t> </a:t>
            </a:r>
            <a:r>
              <a:rPr kumimoji="1" lang="en-US" altLang="zh-CN" dirty="0" err="1" smtClean="0"/>
              <a:t>microsoft</a:t>
            </a:r>
            <a:r>
              <a:rPr kumimoji="1" lang="en-US" altLang="zh-CN" dirty="0" smtClean="0"/>
              <a:t>,</a:t>
            </a:r>
            <a:r>
              <a:rPr kumimoji="1" lang="zh-CN" altLang="en-US" dirty="0" smtClean="0"/>
              <a:t> </a:t>
            </a:r>
            <a:r>
              <a:rPr kumimoji="1" lang="en-US" altLang="zh-CN" dirty="0" smtClean="0"/>
              <a:t>apple</a:t>
            </a:r>
            <a:r>
              <a:rPr kumimoji="1" lang="zh-CN" altLang="en-US" dirty="0" smtClean="0"/>
              <a:t> </a:t>
            </a:r>
            <a:r>
              <a:rPr kumimoji="1" lang="en-US" altLang="zh-CN" dirty="0" smtClean="0"/>
              <a:t>and</a:t>
            </a:r>
            <a:r>
              <a:rPr kumimoji="1" lang="zh-CN" altLang="en-US" dirty="0" smtClean="0"/>
              <a:t> </a:t>
            </a:r>
            <a:r>
              <a:rPr kumimoji="1" lang="en-US" altLang="zh-CN" dirty="0" err="1" smtClean="0"/>
              <a:t>baidu</a:t>
            </a:r>
            <a:r>
              <a:rPr kumimoji="1" lang="zh-CN" altLang="en-US" dirty="0" smtClean="0"/>
              <a:t>, </a:t>
            </a:r>
            <a:r>
              <a:rPr kumimoji="1" lang="en-US" altLang="zh-CN" dirty="0" smtClean="0"/>
              <a:t>are</a:t>
            </a:r>
            <a:r>
              <a:rPr kumimoji="1" lang="zh-CN" altLang="en-US" dirty="0" smtClean="0"/>
              <a:t> </a:t>
            </a:r>
            <a:r>
              <a:rPr kumimoji="1" lang="en-US" altLang="zh-CN" dirty="0" smtClean="0"/>
              <a:t>putting</a:t>
            </a:r>
            <a:r>
              <a:rPr kumimoji="1" lang="zh-CN" altLang="en-US" dirty="0" smtClean="0"/>
              <a:t> </a:t>
            </a:r>
            <a:r>
              <a:rPr kumimoji="1" lang="en-US" altLang="zh-CN" dirty="0" smtClean="0"/>
              <a:t>great</a:t>
            </a:r>
            <a:r>
              <a:rPr kumimoji="1" lang="zh-CN" altLang="en-US" dirty="0" smtClean="0"/>
              <a:t> </a:t>
            </a:r>
            <a:r>
              <a:rPr kumimoji="1" lang="en-US" altLang="zh-CN" dirty="0" smtClean="0"/>
              <a:t>efforts</a:t>
            </a:r>
            <a:r>
              <a:rPr kumimoji="1" lang="zh-CN" altLang="en-US" dirty="0" smtClean="0"/>
              <a:t> </a:t>
            </a:r>
            <a:r>
              <a:rPr kumimoji="1" lang="en-US" altLang="zh-CN" dirty="0" smtClean="0"/>
              <a:t>to</a:t>
            </a:r>
            <a:r>
              <a:rPr kumimoji="1" lang="zh-CN" altLang="en-US" dirty="0" smtClean="0"/>
              <a:t> </a:t>
            </a:r>
            <a:r>
              <a:rPr kumimoji="1" lang="en-US" altLang="zh-CN" dirty="0" smtClean="0"/>
              <a:t>build</a:t>
            </a:r>
            <a:r>
              <a:rPr kumimoji="1" lang="zh-CN" altLang="en-US" dirty="0" smtClean="0"/>
              <a:t> </a:t>
            </a:r>
            <a:r>
              <a:rPr kumimoji="1" lang="en-US" altLang="zh-CN" dirty="0" smtClean="0"/>
              <a:t>better</a:t>
            </a:r>
            <a:r>
              <a:rPr kumimoji="1" lang="zh-CN" altLang="en-US" dirty="0" smtClean="0"/>
              <a:t> </a:t>
            </a:r>
            <a:r>
              <a:rPr kumimoji="1" lang="en-US" altLang="zh-CN" dirty="0" smtClean="0"/>
              <a:t>personal</a:t>
            </a:r>
            <a:r>
              <a:rPr kumimoji="1" lang="zh-CN" altLang="en-US" dirty="0" smtClean="0"/>
              <a:t> </a:t>
            </a:r>
            <a:r>
              <a:rPr kumimoji="1" lang="en-US" altLang="zh-CN" dirty="0" smtClean="0"/>
              <a:t>cloud</a:t>
            </a:r>
            <a:r>
              <a:rPr kumimoji="1" lang="zh-CN" altLang="en-US" dirty="0" smtClean="0"/>
              <a:t> </a:t>
            </a:r>
            <a:r>
              <a:rPr kumimoji="1" lang="en-US" altLang="zh-CN" dirty="0" smtClean="0"/>
              <a:t>storage</a:t>
            </a:r>
            <a:r>
              <a:rPr kumimoji="1" lang="zh-CN" altLang="en-US" dirty="0" smtClean="0"/>
              <a:t> </a:t>
            </a:r>
            <a:r>
              <a:rPr kumimoji="1" lang="en-US" altLang="zh-CN" dirty="0" smtClean="0"/>
              <a:t>services</a:t>
            </a:r>
            <a:r>
              <a:rPr kumimoji="1" lang="zh-CN" altLang="en-US" dirty="0" smtClean="0"/>
              <a:t>. </a:t>
            </a:r>
            <a:r>
              <a:rPr kumimoji="1" lang="en-US" altLang="zh-CN" dirty="0" err="1" smtClean="0"/>
              <a:t>Dropbox</a:t>
            </a:r>
            <a:r>
              <a:rPr kumimoji="1" lang="zh-CN" altLang="en-US" dirty="0" smtClean="0"/>
              <a:t>,</a:t>
            </a:r>
            <a:r>
              <a:rPr kumimoji="1" lang="zh-CN" altLang="zh-CN" dirty="0" smtClean="0"/>
              <a:t> </a:t>
            </a:r>
            <a:r>
              <a:rPr kumimoji="1" lang="en-US" altLang="zh-CN" dirty="0" smtClean="0"/>
              <a:t>which</a:t>
            </a:r>
            <a:r>
              <a:rPr kumimoji="1" lang="zh-CN" altLang="en-US" dirty="0" smtClean="0"/>
              <a:t> </a:t>
            </a:r>
            <a:r>
              <a:rPr kumimoji="1" lang="en-US" altLang="zh-CN" dirty="0" smtClean="0"/>
              <a:t>is</a:t>
            </a:r>
            <a:r>
              <a:rPr kumimoji="1" lang="zh-CN" altLang="en-US" dirty="0" smtClean="0"/>
              <a:t> </a:t>
            </a:r>
            <a:r>
              <a:rPr kumimoji="1" lang="en-US" altLang="zh-CN" dirty="0" smtClean="0"/>
              <a:t>also</a:t>
            </a:r>
            <a:r>
              <a:rPr kumimoji="1" lang="zh-CN" altLang="en-US" dirty="0" smtClean="0"/>
              <a:t> </a:t>
            </a:r>
            <a:r>
              <a:rPr kumimoji="1" lang="en-US" altLang="zh-CN" dirty="0" smtClean="0"/>
              <a:t>very</a:t>
            </a:r>
            <a:r>
              <a:rPr kumimoji="1" lang="zh-CN" altLang="en-US" dirty="0" smtClean="0"/>
              <a:t> </a:t>
            </a:r>
            <a:r>
              <a:rPr kumimoji="1" lang="en-US" altLang="zh-CN" dirty="0" smtClean="0"/>
              <a:t>successful,</a:t>
            </a:r>
            <a:r>
              <a:rPr kumimoji="1" lang="zh-CN" altLang="en-US" dirty="0" smtClean="0"/>
              <a:t> </a:t>
            </a:r>
            <a:r>
              <a:rPr kumimoji="1" lang="en-US" altLang="zh-CN" dirty="0" smtClean="0"/>
              <a:t>even</a:t>
            </a:r>
            <a:r>
              <a:rPr kumimoji="1" lang="zh-CN" altLang="en-US" dirty="0" smtClean="0"/>
              <a:t> </a:t>
            </a:r>
            <a:r>
              <a:rPr kumimoji="1" lang="en-US" altLang="zh-CN" dirty="0" smtClean="0"/>
              <a:t>only</a:t>
            </a:r>
            <a:r>
              <a:rPr kumimoji="1" lang="zh-CN" altLang="en-US" dirty="0" smtClean="0"/>
              <a:t> </a:t>
            </a:r>
            <a:r>
              <a:rPr kumimoji="1" lang="en-US" altLang="zh-CN" dirty="0" smtClean="0"/>
              <a:t>provides</a:t>
            </a:r>
            <a:r>
              <a:rPr kumimoji="1" lang="zh-CN" altLang="en-US" dirty="0" smtClean="0"/>
              <a:t> </a:t>
            </a:r>
            <a:r>
              <a:rPr kumimoji="1" lang="en-US" altLang="zh-CN" dirty="0" smtClean="0"/>
              <a:t>personal</a:t>
            </a:r>
            <a:r>
              <a:rPr kumimoji="1" lang="zh-CN" altLang="en-US" dirty="0" smtClean="0"/>
              <a:t> </a:t>
            </a:r>
            <a:r>
              <a:rPr kumimoji="1" lang="en-US" altLang="zh-CN" dirty="0" smtClean="0"/>
              <a:t>storage</a:t>
            </a:r>
            <a:r>
              <a:rPr kumimoji="1" lang="zh-CN" altLang="en-US" dirty="0" smtClean="0"/>
              <a:t> </a:t>
            </a:r>
            <a:r>
              <a:rPr kumimoji="1" lang="en-US" altLang="zh-CN" dirty="0" smtClean="0"/>
              <a:t>service</a:t>
            </a:r>
            <a:r>
              <a:rPr kumimoji="1" lang="zh-CN" altLang="en-US" dirty="0" smtClean="0"/>
              <a:t>. </a:t>
            </a:r>
            <a:r>
              <a:rPr kumimoji="1" lang="en-US" altLang="zh-CN" dirty="0" smtClean="0"/>
              <a:t>Indeed,</a:t>
            </a:r>
            <a:r>
              <a:rPr kumimoji="1" lang="zh-CN" altLang="en-US" dirty="0" smtClean="0"/>
              <a:t> </a:t>
            </a:r>
            <a:r>
              <a:rPr kumimoji="1" lang="en-US" altLang="zh-CN" dirty="0" smtClean="0"/>
              <a:t>it</a:t>
            </a:r>
            <a:r>
              <a:rPr kumimoji="1" lang="zh-CN" altLang="en-US" dirty="0" smtClean="0"/>
              <a:t> </a:t>
            </a:r>
            <a:r>
              <a:rPr kumimoji="1" lang="en-US" altLang="zh-CN" dirty="0" smtClean="0"/>
              <a:t>is</a:t>
            </a:r>
            <a:r>
              <a:rPr kumimoji="1" lang="zh-CN" altLang="en-US" dirty="0" smtClean="0"/>
              <a:t> </a:t>
            </a:r>
            <a:r>
              <a:rPr kumimoji="1" lang="en-US" altLang="zh-CN" dirty="0" smtClean="0"/>
              <a:t>predicted</a:t>
            </a:r>
            <a:r>
              <a:rPr kumimoji="1" lang="zh-CN" altLang="en-US" dirty="0" smtClean="0"/>
              <a:t> </a:t>
            </a:r>
            <a:r>
              <a:rPr kumimoji="1" lang="en-US" altLang="zh-CN" dirty="0" smtClean="0"/>
              <a:t>that</a:t>
            </a:r>
            <a:r>
              <a:rPr kumimoji="1" lang="zh-CN" altLang="en-US" dirty="0" smtClean="0"/>
              <a:t> </a:t>
            </a:r>
            <a:r>
              <a:rPr kumimoji="1" lang="en-US" altLang="zh-CN" dirty="0" smtClean="0"/>
              <a:t>global</a:t>
            </a:r>
            <a:r>
              <a:rPr kumimoji="1" lang="zh-CN" altLang="en-US" dirty="0" smtClean="0"/>
              <a:t> </a:t>
            </a:r>
            <a:r>
              <a:rPr kumimoji="1" lang="en-US" altLang="zh-CN" dirty="0" smtClean="0"/>
              <a:t>personal</a:t>
            </a:r>
            <a:r>
              <a:rPr kumimoji="1" lang="zh-CN" altLang="en-US" dirty="0" smtClean="0"/>
              <a:t> </a:t>
            </a:r>
            <a:r>
              <a:rPr kumimoji="1" lang="en-US" altLang="zh-CN" dirty="0" smtClean="0"/>
              <a:t>cloud</a:t>
            </a:r>
            <a:r>
              <a:rPr kumimoji="1" lang="zh-CN" altLang="en-US" dirty="0" smtClean="0"/>
              <a:t> </a:t>
            </a:r>
            <a:r>
              <a:rPr kumimoji="1" lang="en-US" altLang="zh-CN" dirty="0" smtClean="0"/>
              <a:t>storage</a:t>
            </a:r>
            <a:r>
              <a:rPr kumimoji="1" lang="zh-CN" altLang="en-US" dirty="0" smtClean="0"/>
              <a:t> </a:t>
            </a:r>
            <a:r>
              <a:rPr kumimoji="1" lang="en-US" altLang="zh-CN" dirty="0" smtClean="0"/>
              <a:t>market</a:t>
            </a:r>
            <a:r>
              <a:rPr kumimoji="1" lang="zh-CN" altLang="en-US" dirty="0" smtClean="0"/>
              <a:t> </a:t>
            </a:r>
            <a:r>
              <a:rPr kumimoji="1" lang="en-US" altLang="zh-CN" dirty="0" smtClean="0"/>
              <a:t>will</a:t>
            </a:r>
            <a:r>
              <a:rPr kumimoji="1" lang="zh-CN" altLang="en-US" dirty="0" smtClean="0"/>
              <a:t> </a:t>
            </a:r>
            <a:r>
              <a:rPr kumimoji="1" lang="en-US" altLang="zh-CN" dirty="0" smtClean="0"/>
              <a:t>be</a:t>
            </a:r>
            <a:r>
              <a:rPr kumimoji="1" lang="zh-CN" altLang="en-US" dirty="0" smtClean="0"/>
              <a:t> </a:t>
            </a:r>
            <a:r>
              <a:rPr kumimoji="1" lang="en-US" altLang="zh-CN" dirty="0" smtClean="0"/>
              <a:t>growing</a:t>
            </a:r>
            <a:r>
              <a:rPr kumimoji="1" lang="zh-CN" altLang="en-US" dirty="0" smtClean="0"/>
              <a:t> </a:t>
            </a:r>
            <a:r>
              <a:rPr kumimoji="1" lang="en-US" altLang="zh-CN" dirty="0" smtClean="0"/>
              <a:t>very</a:t>
            </a:r>
            <a:r>
              <a:rPr kumimoji="1" lang="zh-CN" altLang="en-US" dirty="0" smtClean="0"/>
              <a:t> </a:t>
            </a:r>
            <a:r>
              <a:rPr kumimoji="1" lang="en-US" altLang="zh-CN" dirty="0" smtClean="0"/>
              <a:t>fast,</a:t>
            </a:r>
            <a:r>
              <a:rPr kumimoji="1" lang="zh-CN" altLang="en-US" dirty="0" smtClean="0"/>
              <a:t> </a:t>
            </a:r>
            <a:r>
              <a:rPr kumimoji="1" lang="en-US" altLang="zh-CN" dirty="0" smtClean="0"/>
              <a:t>with</a:t>
            </a:r>
            <a:r>
              <a:rPr kumimoji="1" lang="zh-CN" altLang="en-US" dirty="0" smtClean="0"/>
              <a:t> </a:t>
            </a:r>
            <a:r>
              <a:rPr kumimoji="1" lang="en-US" altLang="zh-CN" dirty="0" smtClean="0"/>
              <a:t>a</a:t>
            </a:r>
            <a:r>
              <a:rPr kumimoji="1" lang="zh-CN" altLang="en-US" dirty="0" smtClean="0"/>
              <a:t> </a:t>
            </a:r>
            <a:r>
              <a:rPr kumimoji="1" lang="en-US" altLang="zh-CN" dirty="0" smtClean="0"/>
              <a:t>compound</a:t>
            </a:r>
            <a:r>
              <a:rPr kumimoji="1" lang="zh-CN" altLang="en-US" dirty="0" smtClean="0"/>
              <a:t> </a:t>
            </a:r>
            <a:r>
              <a:rPr kumimoji="1" lang="en-US" altLang="zh-CN" dirty="0" smtClean="0"/>
              <a:t>average</a:t>
            </a:r>
            <a:r>
              <a:rPr kumimoji="1" lang="zh-CN" altLang="en-US" dirty="0" smtClean="0"/>
              <a:t> </a:t>
            </a:r>
            <a:r>
              <a:rPr kumimoji="1" lang="en-US" altLang="zh-CN" dirty="0" smtClean="0"/>
              <a:t>growth</a:t>
            </a:r>
            <a:r>
              <a:rPr kumimoji="1" lang="zh-CN" altLang="en-US" dirty="0" smtClean="0"/>
              <a:t> </a:t>
            </a:r>
            <a:r>
              <a:rPr kumimoji="1" lang="en-US" altLang="zh-CN" dirty="0" smtClean="0"/>
              <a:t>rate</a:t>
            </a:r>
            <a:r>
              <a:rPr kumimoji="1" lang="zh-CN" altLang="en-US" dirty="0" smtClean="0"/>
              <a:t> </a:t>
            </a:r>
            <a:r>
              <a:rPr kumimoji="1" lang="en-US" altLang="zh-CN" dirty="0" smtClean="0"/>
              <a:t>of</a:t>
            </a:r>
            <a:r>
              <a:rPr kumimoji="1" lang="zh-CN" altLang="en-US" dirty="0" smtClean="0"/>
              <a:t> </a:t>
            </a:r>
            <a:r>
              <a:rPr kumimoji="1" lang="en-US" altLang="zh-CN" dirty="0" smtClean="0"/>
              <a:t>over</a:t>
            </a:r>
            <a:r>
              <a:rPr kumimoji="1" lang="zh-CN" altLang="en-US" dirty="0" smtClean="0"/>
              <a:t> </a:t>
            </a:r>
            <a:r>
              <a:rPr kumimoji="1" lang="en-US" altLang="zh-CN" dirty="0" smtClean="0"/>
              <a:t>30</a:t>
            </a:r>
            <a:r>
              <a:rPr kumimoji="1" lang="zh-CN" altLang="en-US" dirty="0" smtClean="0"/>
              <a:t> </a:t>
            </a:r>
            <a:r>
              <a:rPr kumimoji="1" lang="en-US" altLang="zh-CN" dirty="0" err="1" smtClean="0"/>
              <a:t>persentage</a:t>
            </a:r>
            <a:r>
              <a:rPr kumimoji="1" lang="en-US" altLang="zh-CN" dirty="0" smtClean="0"/>
              <a:t>.</a:t>
            </a:r>
            <a:endParaRPr kumimoji="1" lang="zh-CN" altLang="en-US" dirty="0"/>
          </a:p>
        </p:txBody>
      </p:sp>
      <p:sp>
        <p:nvSpPr>
          <p:cNvPr id="4" name="幻灯片编号占位符 3"/>
          <p:cNvSpPr>
            <a:spLocks noGrp="1"/>
          </p:cNvSpPr>
          <p:nvPr>
            <p:ph type="sldNum" sz="quarter" idx="10"/>
          </p:nvPr>
        </p:nvSpPr>
        <p:spPr/>
        <p:txBody>
          <a:bodyPr/>
          <a:lstStyle/>
          <a:p>
            <a:fld id="{76AE4F24-3CB2-4BC7-9085-606FF2057955}" type="slidenum">
              <a:rPr lang="zh-CN" altLang="en-US" smtClean="0"/>
              <a:pPr/>
              <a:t>2</a:t>
            </a:fld>
            <a:endParaRPr lang="zh-CN" altLang="en-US"/>
          </a:p>
        </p:txBody>
      </p:sp>
    </p:spTree>
    <p:extLst>
      <p:ext uri="{BB962C8B-B14F-4D97-AF65-F5344CB8AC3E}">
        <p14:creationId xmlns:p14="http://schemas.microsoft.com/office/powerpoint/2010/main" val="2549275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endParaRPr kumimoji="1" lang="en-US" altLang="zh-CN" dirty="0" smtClean="0"/>
          </a:p>
          <a:p>
            <a:r>
              <a:rPr kumimoji="1" lang="en-US" altLang="zh-CN" dirty="0" smtClean="0"/>
              <a:t>Let’s</a:t>
            </a:r>
            <a:r>
              <a:rPr kumimoji="1" lang="zh-CN" altLang="en-US" dirty="0" smtClean="0"/>
              <a:t> </a:t>
            </a:r>
            <a:r>
              <a:rPr kumimoji="1" lang="en-US" altLang="zh-CN" dirty="0" smtClean="0"/>
              <a:t>then</a:t>
            </a:r>
            <a:r>
              <a:rPr kumimoji="1" lang="zh-CN" altLang="en-US" dirty="0" smtClean="0"/>
              <a:t> </a:t>
            </a:r>
            <a:r>
              <a:rPr kumimoji="1" lang="en-US" altLang="zh-CN" dirty="0" smtClean="0"/>
              <a:t>have</a:t>
            </a:r>
            <a:r>
              <a:rPr kumimoji="1" lang="zh-CN" altLang="en-US" dirty="0" smtClean="0"/>
              <a:t> </a:t>
            </a:r>
            <a:r>
              <a:rPr kumimoji="1" lang="en-US" altLang="zh-CN" dirty="0" smtClean="0"/>
              <a:t>a</a:t>
            </a:r>
            <a:r>
              <a:rPr kumimoji="1" lang="zh-CN" altLang="en-US" dirty="0" smtClean="0"/>
              <a:t> </a:t>
            </a:r>
            <a:r>
              <a:rPr kumimoji="1" lang="en-US" altLang="zh-CN" dirty="0" smtClean="0"/>
              <a:t>quick</a:t>
            </a:r>
            <a:r>
              <a:rPr kumimoji="1" lang="zh-CN" altLang="en-US" dirty="0" smtClean="0"/>
              <a:t> </a:t>
            </a:r>
            <a:r>
              <a:rPr kumimoji="1" lang="en-US" altLang="zh-CN" dirty="0" smtClean="0"/>
              <a:t>look</a:t>
            </a:r>
            <a:r>
              <a:rPr kumimoji="1" lang="zh-CN" altLang="en-US" dirty="0" smtClean="0"/>
              <a:t> </a:t>
            </a:r>
            <a:r>
              <a:rPr kumimoji="1" lang="en-US" altLang="zh-CN" dirty="0" smtClean="0"/>
              <a:t>at</a:t>
            </a:r>
            <a:r>
              <a:rPr kumimoji="1" lang="zh-CN" altLang="en-US" dirty="0" smtClean="0"/>
              <a:t> </a:t>
            </a:r>
            <a:r>
              <a:rPr kumimoji="1" lang="en-US" altLang="zh-CN" dirty="0" smtClean="0"/>
              <a:t>the</a:t>
            </a:r>
            <a:r>
              <a:rPr kumimoji="1" lang="zh-CN" altLang="en-US" dirty="0" smtClean="0"/>
              <a:t> </a:t>
            </a:r>
            <a:r>
              <a:rPr kumimoji="1" lang="en-US" altLang="zh-CN" dirty="0" smtClean="0"/>
              <a:t>data</a:t>
            </a:r>
            <a:r>
              <a:rPr kumimoji="1" lang="zh-CN" altLang="en-US" dirty="0" smtClean="0"/>
              <a:t> </a:t>
            </a:r>
            <a:r>
              <a:rPr kumimoji="1" lang="en-US" altLang="zh-CN" dirty="0" smtClean="0"/>
              <a:t>transmission</a:t>
            </a:r>
            <a:r>
              <a:rPr kumimoji="1" lang="zh-CN" altLang="en-US" dirty="0" smtClean="0"/>
              <a:t> </a:t>
            </a:r>
            <a:r>
              <a:rPr kumimoji="1" lang="en-US" altLang="zh-CN" dirty="0" smtClean="0"/>
              <a:t>performance.</a:t>
            </a:r>
            <a:r>
              <a:rPr kumimoji="1" lang="zh-CN" altLang="en-US" dirty="0" smtClean="0"/>
              <a:t> </a:t>
            </a:r>
            <a:r>
              <a:rPr kumimoji="1" lang="en-US" altLang="zh-CN" dirty="0" smtClean="0"/>
              <a:t>We</a:t>
            </a:r>
            <a:r>
              <a:rPr kumimoji="1" lang="zh-CN" altLang="en-US" dirty="0" smtClean="0"/>
              <a:t> </a:t>
            </a:r>
            <a:r>
              <a:rPr kumimoji="1" lang="en-US" altLang="zh-CN" dirty="0" smtClean="0"/>
              <a:t>measured</a:t>
            </a:r>
            <a:r>
              <a:rPr kumimoji="1" lang="zh-CN" altLang="en-US" dirty="0" smtClean="0"/>
              <a:t> </a:t>
            </a:r>
            <a:r>
              <a:rPr kumimoji="1" lang="en-US" altLang="zh-CN" dirty="0" smtClean="0"/>
              <a:t>the</a:t>
            </a:r>
            <a:r>
              <a:rPr kumimoji="1" lang="zh-CN" altLang="en-US" dirty="0" smtClean="0"/>
              <a:t> </a:t>
            </a:r>
            <a:r>
              <a:rPr kumimoji="1" lang="en-US" altLang="zh-CN" dirty="0" smtClean="0"/>
              <a:t>time</a:t>
            </a:r>
            <a:r>
              <a:rPr kumimoji="1" lang="zh-CN" altLang="en-US" dirty="0" smtClean="0"/>
              <a:t> </a:t>
            </a:r>
            <a:r>
              <a:rPr kumimoji="1" lang="en-US" altLang="zh-CN" dirty="0" smtClean="0"/>
              <a:t>used</a:t>
            </a:r>
            <a:r>
              <a:rPr kumimoji="1" lang="zh-CN" altLang="en-US" dirty="0" smtClean="0"/>
              <a:t> </a:t>
            </a:r>
            <a:r>
              <a:rPr kumimoji="1" lang="en-US" altLang="zh-CN" dirty="0" smtClean="0"/>
              <a:t>to</a:t>
            </a:r>
            <a:r>
              <a:rPr kumimoji="1" lang="zh-CN" altLang="en-US" dirty="0" smtClean="0"/>
              <a:t> </a:t>
            </a:r>
            <a:r>
              <a:rPr kumimoji="1" lang="en-US" altLang="zh-CN" dirty="0" smtClean="0"/>
              <a:t>transmit</a:t>
            </a:r>
            <a:r>
              <a:rPr kumimoji="1" lang="zh-CN" altLang="en-US" dirty="0" smtClean="0"/>
              <a:t> </a:t>
            </a:r>
            <a:r>
              <a:rPr kumimoji="1" lang="en-US" altLang="zh-CN" dirty="0" smtClean="0"/>
              <a:t>a</a:t>
            </a:r>
            <a:r>
              <a:rPr kumimoji="1" lang="zh-CN" altLang="en-US" dirty="0" smtClean="0"/>
              <a:t> </a:t>
            </a:r>
            <a:r>
              <a:rPr kumimoji="1" lang="en-US" altLang="zh-CN" dirty="0" smtClean="0"/>
              <a:t>chunk</a:t>
            </a:r>
            <a:r>
              <a:rPr kumimoji="1" lang="zh-CN" altLang="en-US" dirty="0" smtClean="0"/>
              <a:t> </a:t>
            </a:r>
            <a:r>
              <a:rPr kumimoji="1" lang="en-US" altLang="zh-CN" dirty="0" smtClean="0"/>
              <a:t>that</a:t>
            </a:r>
            <a:r>
              <a:rPr kumimoji="1" lang="zh-CN" altLang="en-US" dirty="0" smtClean="0"/>
              <a:t> </a:t>
            </a:r>
            <a:r>
              <a:rPr kumimoji="1" lang="en-US" altLang="zh-CN" dirty="0" smtClean="0"/>
              <a:t>is</a:t>
            </a:r>
            <a:r>
              <a:rPr kumimoji="1" lang="zh-CN" altLang="en-US" dirty="0" smtClean="0"/>
              <a:t> </a:t>
            </a:r>
            <a:r>
              <a:rPr kumimoji="1" lang="en-US" altLang="zh-CN" dirty="0" smtClean="0"/>
              <a:t>half</a:t>
            </a:r>
            <a:r>
              <a:rPr kumimoji="1" lang="zh-CN" altLang="en-US" dirty="0" smtClean="0"/>
              <a:t> </a:t>
            </a:r>
            <a:r>
              <a:rPr kumimoji="1" lang="en-US" altLang="zh-CN" dirty="0" smtClean="0"/>
              <a:t>mega</a:t>
            </a:r>
            <a:r>
              <a:rPr kumimoji="1" lang="zh-CN" altLang="en-US" dirty="0" smtClean="0"/>
              <a:t> </a:t>
            </a:r>
            <a:r>
              <a:rPr kumimoji="1" lang="en-US" altLang="zh-CN" dirty="0" err="1" smtClean="0"/>
              <a:t>betys</a:t>
            </a:r>
            <a:r>
              <a:rPr kumimoji="1" lang="en-US" altLang="zh-CN" dirty="0" smtClean="0"/>
              <a:t>.</a:t>
            </a:r>
            <a:r>
              <a:rPr kumimoji="1" lang="zh-CN" altLang="en-US" dirty="0" smtClean="0"/>
              <a:t> </a:t>
            </a:r>
            <a:r>
              <a:rPr kumimoji="1" lang="en-US" altLang="zh-CN" dirty="0" smtClean="0"/>
              <a:t>What</a:t>
            </a:r>
            <a:r>
              <a:rPr kumimoji="1" lang="zh-CN" altLang="en-US" dirty="0" smtClean="0"/>
              <a:t> </a:t>
            </a:r>
            <a:r>
              <a:rPr kumimoji="1" lang="en-US" altLang="zh-CN" dirty="0" smtClean="0"/>
              <a:t>is</a:t>
            </a:r>
            <a:r>
              <a:rPr kumimoji="1" lang="zh-CN" altLang="en-US" dirty="0" smtClean="0"/>
              <a:t> </a:t>
            </a:r>
            <a:r>
              <a:rPr kumimoji="1" lang="en-US" altLang="zh-CN" dirty="0" smtClean="0"/>
              <a:t>surprising</a:t>
            </a:r>
            <a:r>
              <a:rPr kumimoji="1" lang="zh-CN" altLang="en-US" dirty="0" smtClean="0"/>
              <a:t> </a:t>
            </a:r>
            <a:r>
              <a:rPr kumimoji="1" lang="en-US" altLang="zh-CN" dirty="0" smtClean="0"/>
              <a:t>here</a:t>
            </a:r>
            <a:r>
              <a:rPr kumimoji="1" lang="zh-CN" altLang="en-US" dirty="0" smtClean="0"/>
              <a:t> </a:t>
            </a:r>
            <a:r>
              <a:rPr kumimoji="1" lang="en-US" altLang="zh-CN" dirty="0" smtClean="0"/>
              <a:t>is</a:t>
            </a:r>
            <a:r>
              <a:rPr kumimoji="1" lang="zh-CN" altLang="en-US" dirty="0" smtClean="0"/>
              <a:t> </a:t>
            </a:r>
            <a:r>
              <a:rPr kumimoji="1" lang="en-US" altLang="zh-CN" dirty="0" smtClean="0"/>
              <a:t>the</a:t>
            </a:r>
            <a:r>
              <a:rPr kumimoji="1" lang="zh-CN" altLang="en-US" dirty="0" smtClean="0"/>
              <a:t> </a:t>
            </a:r>
            <a:r>
              <a:rPr kumimoji="1" lang="en-US" altLang="zh-CN" dirty="0" smtClean="0"/>
              <a:t>large</a:t>
            </a:r>
            <a:r>
              <a:rPr kumimoji="1" lang="zh-CN" altLang="en-US" dirty="0" smtClean="0"/>
              <a:t> </a:t>
            </a:r>
            <a:r>
              <a:rPr kumimoji="1" lang="en-US" altLang="zh-CN" dirty="0" smtClean="0"/>
              <a:t>performance</a:t>
            </a:r>
            <a:r>
              <a:rPr kumimoji="1" lang="zh-CN" altLang="en-US" dirty="0" smtClean="0"/>
              <a:t> </a:t>
            </a:r>
            <a:r>
              <a:rPr kumimoji="1" lang="en-US" altLang="zh-CN" dirty="0" smtClean="0"/>
              <a:t>gap</a:t>
            </a:r>
            <a:r>
              <a:rPr kumimoji="1" lang="zh-CN" altLang="en-US" dirty="0" smtClean="0"/>
              <a:t> </a:t>
            </a:r>
            <a:r>
              <a:rPr kumimoji="1" lang="en-US" altLang="zh-CN" dirty="0" smtClean="0"/>
              <a:t>between</a:t>
            </a:r>
            <a:r>
              <a:rPr kumimoji="1" lang="zh-CN" altLang="en-US" dirty="0" smtClean="0"/>
              <a:t> </a:t>
            </a:r>
            <a:r>
              <a:rPr kumimoji="1" lang="en-US" altLang="zh-CN" dirty="0" smtClean="0"/>
              <a:t>the</a:t>
            </a:r>
            <a:r>
              <a:rPr kumimoji="1" lang="zh-CN" altLang="en-US" dirty="0" smtClean="0"/>
              <a:t> </a:t>
            </a:r>
            <a:r>
              <a:rPr kumimoji="1" lang="en-US" altLang="zh-CN" dirty="0" smtClean="0"/>
              <a:t>android</a:t>
            </a:r>
            <a:r>
              <a:rPr kumimoji="1" lang="zh-CN" altLang="en-US" dirty="0" smtClean="0"/>
              <a:t> </a:t>
            </a:r>
            <a:r>
              <a:rPr kumimoji="1" lang="en-US" altLang="zh-CN" dirty="0" smtClean="0"/>
              <a:t>devices</a:t>
            </a:r>
            <a:r>
              <a:rPr kumimoji="1" lang="zh-CN" altLang="en-US" dirty="0" smtClean="0"/>
              <a:t> </a:t>
            </a:r>
            <a:r>
              <a:rPr kumimoji="1" lang="en-US" altLang="zh-CN" dirty="0" smtClean="0"/>
              <a:t>and</a:t>
            </a:r>
            <a:r>
              <a:rPr kumimoji="1" lang="zh-CN" altLang="en-US" dirty="0" smtClean="0"/>
              <a:t> </a:t>
            </a:r>
            <a:r>
              <a:rPr kumimoji="1" lang="en-US" altLang="zh-CN" dirty="0" err="1" smtClean="0"/>
              <a:t>ios</a:t>
            </a:r>
            <a:r>
              <a:rPr kumimoji="1" lang="zh-CN" altLang="en-US" dirty="0" smtClean="0"/>
              <a:t> </a:t>
            </a:r>
            <a:r>
              <a:rPr kumimoji="1" lang="en-US" altLang="zh-CN" dirty="0" smtClean="0"/>
              <a:t>devices.</a:t>
            </a:r>
            <a:r>
              <a:rPr kumimoji="1" lang="zh-CN" altLang="en-US" dirty="0" smtClean="0"/>
              <a:t> </a:t>
            </a:r>
            <a:r>
              <a:rPr kumimoji="1" lang="en-US" altLang="zh-CN" dirty="0" smtClean="0"/>
              <a:t>So</a:t>
            </a:r>
            <a:r>
              <a:rPr kumimoji="1" lang="zh-CN" altLang="en-US" dirty="0" smtClean="0"/>
              <a:t> </a:t>
            </a:r>
            <a:r>
              <a:rPr kumimoji="1" lang="en-US" altLang="zh-CN" dirty="0" smtClean="0"/>
              <a:t>we</a:t>
            </a:r>
            <a:r>
              <a:rPr kumimoji="1" lang="zh-CN" altLang="en-US" dirty="0" smtClean="0"/>
              <a:t> </a:t>
            </a:r>
            <a:r>
              <a:rPr kumimoji="1" lang="en-US" altLang="zh-CN" dirty="0" smtClean="0"/>
              <a:t>move</a:t>
            </a:r>
            <a:r>
              <a:rPr kumimoji="1" lang="zh-CN" altLang="en-US" dirty="0" smtClean="0"/>
              <a:t> </a:t>
            </a:r>
            <a:r>
              <a:rPr kumimoji="1" lang="en-US" altLang="zh-CN" dirty="0" smtClean="0"/>
              <a:t>to</a:t>
            </a:r>
            <a:r>
              <a:rPr kumimoji="1" lang="zh-CN" altLang="en-US" dirty="0" smtClean="0"/>
              <a:t> </a:t>
            </a:r>
            <a:r>
              <a:rPr kumimoji="1" lang="en-US" altLang="zh-CN" dirty="0" smtClean="0"/>
              <a:t>figure</a:t>
            </a:r>
            <a:r>
              <a:rPr kumimoji="1" lang="zh-CN" altLang="en-US" dirty="0" smtClean="0"/>
              <a:t> </a:t>
            </a:r>
            <a:r>
              <a:rPr kumimoji="1" lang="en-US" altLang="zh-CN" dirty="0" smtClean="0"/>
              <a:t>our</a:t>
            </a:r>
            <a:r>
              <a:rPr kumimoji="1" lang="zh-CN" altLang="en-US" dirty="0" smtClean="0"/>
              <a:t> </a:t>
            </a:r>
            <a:r>
              <a:rPr kumimoji="1" lang="en-US" altLang="zh-CN" dirty="0" smtClean="0"/>
              <a:t>the</a:t>
            </a:r>
            <a:r>
              <a:rPr kumimoji="1" lang="zh-CN" altLang="en-US" dirty="0" smtClean="0"/>
              <a:t> </a:t>
            </a:r>
            <a:r>
              <a:rPr kumimoji="1" lang="en-US" altLang="zh-CN" dirty="0" smtClean="0"/>
              <a:t>reasons</a:t>
            </a:r>
            <a:r>
              <a:rPr kumimoji="1" lang="zh-CN" altLang="en-US" dirty="0" smtClean="0"/>
              <a:t> </a:t>
            </a:r>
            <a:r>
              <a:rPr kumimoji="1" lang="en-US" altLang="zh-CN" dirty="0" smtClean="0"/>
              <a:t>behind.</a:t>
            </a:r>
            <a:r>
              <a:rPr kumimoji="1" lang="zh-CN" altLang="en-US" dirty="0" smtClean="0"/>
              <a:t>  </a:t>
            </a:r>
            <a:endParaRPr kumimoji="1" lang="zh-CN" altLang="en-US" dirty="0"/>
          </a:p>
        </p:txBody>
      </p:sp>
      <p:sp>
        <p:nvSpPr>
          <p:cNvPr id="4" name="幻灯片编号占位符 3"/>
          <p:cNvSpPr>
            <a:spLocks noGrp="1"/>
          </p:cNvSpPr>
          <p:nvPr>
            <p:ph type="sldNum" sz="quarter" idx="10"/>
          </p:nvPr>
        </p:nvSpPr>
        <p:spPr/>
        <p:txBody>
          <a:bodyPr/>
          <a:lstStyle/>
          <a:p>
            <a:fld id="{76AE4F24-3CB2-4BC7-9085-606FF2057955}" type="slidenum">
              <a:rPr lang="zh-CN" altLang="en-US" smtClean="0"/>
              <a:pPr/>
              <a:t>20</a:t>
            </a:fld>
            <a:endParaRPr lang="zh-CN" altLang="en-US"/>
          </a:p>
        </p:txBody>
      </p:sp>
    </p:spTree>
    <p:extLst>
      <p:ext uri="{BB962C8B-B14F-4D97-AF65-F5344CB8AC3E}">
        <p14:creationId xmlns:p14="http://schemas.microsoft.com/office/powerpoint/2010/main" val="20445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endParaRPr kumimoji="1" lang="en-US" altLang="zh-CN" dirty="0" smtClean="0"/>
          </a:p>
          <a:p>
            <a:r>
              <a:rPr kumimoji="1" lang="en-US" altLang="zh-CN" dirty="0" smtClean="0"/>
              <a:t>Let’s</a:t>
            </a:r>
            <a:r>
              <a:rPr kumimoji="1" lang="zh-CN" altLang="en-US" dirty="0" smtClean="0"/>
              <a:t> </a:t>
            </a:r>
            <a:r>
              <a:rPr kumimoji="1" lang="en-US" altLang="zh-CN" dirty="0" smtClean="0"/>
              <a:t>first</a:t>
            </a:r>
            <a:r>
              <a:rPr kumimoji="1" lang="zh-CN" altLang="en-US" dirty="0" smtClean="0"/>
              <a:t> </a:t>
            </a:r>
            <a:r>
              <a:rPr kumimoji="1" lang="en-US" altLang="zh-CN" dirty="0" smtClean="0"/>
              <a:t>have</a:t>
            </a:r>
            <a:r>
              <a:rPr kumimoji="1" lang="zh-CN" altLang="en-US" dirty="0" smtClean="0"/>
              <a:t> </a:t>
            </a:r>
            <a:r>
              <a:rPr kumimoji="1" lang="en-US" altLang="zh-CN" dirty="0" smtClean="0"/>
              <a:t>a</a:t>
            </a:r>
            <a:r>
              <a:rPr kumimoji="1" lang="zh-CN" altLang="en-US" dirty="0" smtClean="0"/>
              <a:t> </a:t>
            </a:r>
            <a:r>
              <a:rPr kumimoji="1" lang="en-US" altLang="zh-CN" dirty="0" smtClean="0"/>
              <a:t>look</a:t>
            </a:r>
            <a:r>
              <a:rPr kumimoji="1" lang="zh-CN" altLang="en-US" dirty="0" smtClean="0"/>
              <a:t> </a:t>
            </a:r>
            <a:r>
              <a:rPr kumimoji="1" lang="en-US" altLang="zh-CN" dirty="0" smtClean="0"/>
              <a:t>of</a:t>
            </a:r>
            <a:r>
              <a:rPr kumimoji="1" lang="zh-CN" altLang="en-US" dirty="0" smtClean="0"/>
              <a:t> </a:t>
            </a:r>
            <a:r>
              <a:rPr kumimoji="1" lang="en-US" altLang="zh-CN" dirty="0" smtClean="0"/>
              <a:t>one</a:t>
            </a:r>
            <a:r>
              <a:rPr kumimoji="1" lang="zh-CN" altLang="en-US" dirty="0" smtClean="0"/>
              <a:t> </a:t>
            </a:r>
            <a:r>
              <a:rPr kumimoji="1" lang="en-US" altLang="zh-CN" dirty="0" smtClean="0"/>
              <a:t>particular</a:t>
            </a:r>
            <a:r>
              <a:rPr kumimoji="1" lang="zh-CN" altLang="en-US" dirty="0" smtClean="0"/>
              <a:t> </a:t>
            </a:r>
            <a:r>
              <a:rPr kumimoji="1" lang="en-US" altLang="zh-CN" dirty="0" smtClean="0"/>
              <a:t>storage</a:t>
            </a:r>
            <a:r>
              <a:rPr kumimoji="1" lang="zh-CN" altLang="en-US" dirty="0" smtClean="0"/>
              <a:t> </a:t>
            </a:r>
            <a:r>
              <a:rPr kumimoji="1" lang="en-US" altLang="zh-CN" dirty="0" smtClean="0"/>
              <a:t>flow.</a:t>
            </a:r>
            <a:r>
              <a:rPr kumimoji="1" lang="zh-CN" altLang="en-US" dirty="0" smtClean="0"/>
              <a:t> </a:t>
            </a:r>
            <a:r>
              <a:rPr kumimoji="1" lang="en-US" altLang="zh-CN" dirty="0" smtClean="0"/>
              <a:t>Here</a:t>
            </a:r>
            <a:r>
              <a:rPr kumimoji="1" lang="zh-CN" altLang="en-US" dirty="0" smtClean="0"/>
              <a:t> </a:t>
            </a:r>
            <a:r>
              <a:rPr kumimoji="1" lang="en-US" altLang="zh-CN" dirty="0" smtClean="0"/>
              <a:t>we</a:t>
            </a:r>
            <a:r>
              <a:rPr kumimoji="1" lang="zh-CN" altLang="en-US" dirty="0" smtClean="0"/>
              <a:t> </a:t>
            </a:r>
            <a:r>
              <a:rPr kumimoji="1" lang="en-US" altLang="zh-CN" dirty="0" smtClean="0"/>
              <a:t>show</a:t>
            </a:r>
            <a:r>
              <a:rPr kumimoji="1" lang="zh-CN" altLang="en-US" dirty="0" smtClean="0"/>
              <a:t> </a:t>
            </a:r>
            <a:r>
              <a:rPr kumimoji="1" lang="en-US" altLang="zh-CN" dirty="0" smtClean="0"/>
              <a:t>the</a:t>
            </a:r>
            <a:r>
              <a:rPr kumimoji="1" lang="zh-CN" altLang="en-US" dirty="0" smtClean="0"/>
              <a:t> </a:t>
            </a:r>
            <a:r>
              <a:rPr kumimoji="1" lang="en-US" altLang="zh-CN" dirty="0" smtClean="0"/>
              <a:t>TCP</a:t>
            </a:r>
            <a:r>
              <a:rPr kumimoji="1" lang="zh-CN" altLang="en-US" dirty="0" smtClean="0"/>
              <a:t> </a:t>
            </a:r>
            <a:r>
              <a:rPr kumimoji="1" lang="en-US" altLang="zh-CN" dirty="0" smtClean="0"/>
              <a:t>inflight</a:t>
            </a:r>
            <a:r>
              <a:rPr kumimoji="1" lang="zh-CN" altLang="en-US" dirty="0" smtClean="0"/>
              <a:t> </a:t>
            </a:r>
            <a:r>
              <a:rPr kumimoji="1" lang="en-US" altLang="zh-CN" dirty="0" smtClean="0"/>
              <a:t>size</a:t>
            </a:r>
            <a:r>
              <a:rPr kumimoji="1" lang="zh-CN" altLang="en-US" dirty="0" smtClean="0"/>
              <a:t> </a:t>
            </a:r>
            <a:r>
              <a:rPr kumimoji="1" lang="en-US" altLang="zh-CN" dirty="0" smtClean="0"/>
              <a:t>over</a:t>
            </a:r>
            <a:r>
              <a:rPr kumimoji="1" lang="zh-CN" altLang="en-US" dirty="0" smtClean="0"/>
              <a:t> </a:t>
            </a:r>
            <a:r>
              <a:rPr kumimoji="1" lang="en-US" altLang="zh-CN" dirty="0" smtClean="0"/>
              <a:t>time.</a:t>
            </a:r>
            <a:r>
              <a:rPr kumimoji="1" lang="zh-CN" altLang="en-US" dirty="0" smtClean="0"/>
              <a:t> </a:t>
            </a:r>
            <a:r>
              <a:rPr kumimoji="1" lang="en-US" altLang="zh-CN" dirty="0" smtClean="0"/>
              <a:t>We</a:t>
            </a:r>
            <a:r>
              <a:rPr kumimoji="1" lang="zh-CN" altLang="en-US" dirty="0" smtClean="0"/>
              <a:t> </a:t>
            </a:r>
            <a:r>
              <a:rPr kumimoji="1" lang="en-US" altLang="zh-CN" dirty="0" smtClean="0"/>
              <a:t>know</a:t>
            </a:r>
            <a:r>
              <a:rPr kumimoji="1" lang="zh-CN" altLang="en-US" dirty="0" smtClean="0"/>
              <a:t> </a:t>
            </a:r>
            <a:r>
              <a:rPr kumimoji="1" lang="en-US" altLang="zh-CN" dirty="0" smtClean="0"/>
              <a:t>that</a:t>
            </a:r>
            <a:r>
              <a:rPr kumimoji="1" lang="zh-CN" altLang="en-US" dirty="0" smtClean="0"/>
              <a:t> </a:t>
            </a:r>
            <a:r>
              <a:rPr kumimoji="1" lang="en-US" altLang="zh-CN" dirty="0" smtClean="0"/>
              <a:t>the</a:t>
            </a:r>
            <a:r>
              <a:rPr kumimoji="1" lang="zh-CN" altLang="en-US" dirty="0" smtClean="0"/>
              <a:t> </a:t>
            </a:r>
            <a:r>
              <a:rPr kumimoji="1" lang="en-US" altLang="zh-CN" dirty="0" smtClean="0"/>
              <a:t>inflight</a:t>
            </a:r>
            <a:r>
              <a:rPr kumimoji="1" lang="zh-CN" altLang="en-US" dirty="0" smtClean="0"/>
              <a:t> </a:t>
            </a:r>
            <a:r>
              <a:rPr kumimoji="1" lang="en-US" altLang="zh-CN" dirty="0" smtClean="0"/>
              <a:t>size</a:t>
            </a:r>
            <a:r>
              <a:rPr kumimoji="1" lang="zh-CN" altLang="en-US" dirty="0" smtClean="0"/>
              <a:t> </a:t>
            </a:r>
            <a:r>
              <a:rPr kumimoji="1" lang="en-US" altLang="zh-CN" dirty="0" smtClean="0"/>
              <a:t>is</a:t>
            </a:r>
            <a:r>
              <a:rPr kumimoji="1" lang="zh-CN" altLang="en-US" dirty="0" smtClean="0"/>
              <a:t> </a:t>
            </a:r>
            <a:r>
              <a:rPr kumimoji="1" lang="en-US" altLang="zh-CN" dirty="0" smtClean="0"/>
              <a:t>a</a:t>
            </a:r>
            <a:r>
              <a:rPr kumimoji="1" lang="zh-CN" altLang="en-US" dirty="0" smtClean="0"/>
              <a:t> </a:t>
            </a:r>
            <a:r>
              <a:rPr kumimoji="1" lang="en-US" altLang="zh-CN" dirty="0" smtClean="0"/>
              <a:t>good</a:t>
            </a:r>
            <a:r>
              <a:rPr kumimoji="1" lang="zh-CN" altLang="en-US" dirty="0" smtClean="0"/>
              <a:t> </a:t>
            </a:r>
            <a:r>
              <a:rPr kumimoji="1" lang="en-US" altLang="zh-CN" dirty="0" smtClean="0"/>
              <a:t>indicator</a:t>
            </a:r>
            <a:r>
              <a:rPr kumimoji="1" lang="zh-CN" altLang="en-US" dirty="0" smtClean="0"/>
              <a:t> </a:t>
            </a:r>
            <a:r>
              <a:rPr kumimoji="1" lang="en-US" altLang="zh-CN" dirty="0" smtClean="0"/>
              <a:t>for</a:t>
            </a:r>
            <a:r>
              <a:rPr kumimoji="1" lang="zh-CN" altLang="en-US" dirty="0" smtClean="0"/>
              <a:t> </a:t>
            </a:r>
            <a:r>
              <a:rPr kumimoji="1" lang="en-US" altLang="zh-CN" dirty="0" smtClean="0"/>
              <a:t>the</a:t>
            </a:r>
            <a:r>
              <a:rPr kumimoji="1" lang="zh-CN" altLang="en-US" dirty="0" smtClean="0"/>
              <a:t> </a:t>
            </a:r>
            <a:r>
              <a:rPr kumimoji="1" lang="en-US" altLang="zh-CN" dirty="0" smtClean="0"/>
              <a:t>data</a:t>
            </a:r>
            <a:r>
              <a:rPr kumimoji="1" lang="zh-CN" altLang="en-US" dirty="0" smtClean="0"/>
              <a:t> </a:t>
            </a:r>
            <a:r>
              <a:rPr kumimoji="1" lang="en-US" altLang="zh-CN" dirty="0" smtClean="0"/>
              <a:t>transmission</a:t>
            </a:r>
            <a:r>
              <a:rPr kumimoji="1" lang="zh-CN" altLang="en-US" dirty="0" smtClean="0"/>
              <a:t> </a:t>
            </a:r>
            <a:r>
              <a:rPr kumimoji="1" lang="en-US" altLang="zh-CN" dirty="0" smtClean="0"/>
              <a:t>performance.</a:t>
            </a:r>
            <a:r>
              <a:rPr kumimoji="1" lang="zh-CN" altLang="en-US" dirty="0" smtClean="0"/>
              <a:t> </a:t>
            </a:r>
            <a:r>
              <a:rPr kumimoji="1" lang="en-US" altLang="zh-CN" dirty="0" smtClean="0"/>
              <a:t>We</a:t>
            </a:r>
            <a:r>
              <a:rPr kumimoji="1" lang="zh-CN" altLang="en-US" dirty="0" smtClean="0"/>
              <a:t> </a:t>
            </a:r>
            <a:r>
              <a:rPr kumimoji="1" lang="en-US" altLang="zh-CN" dirty="0" smtClean="0"/>
              <a:t>have</a:t>
            </a:r>
            <a:r>
              <a:rPr kumimoji="1" lang="zh-CN" altLang="en-US" dirty="0" smtClean="0"/>
              <a:t> </a:t>
            </a:r>
            <a:r>
              <a:rPr kumimoji="1" lang="en-US" altLang="zh-CN" dirty="0" smtClean="0"/>
              <a:t>two</a:t>
            </a:r>
            <a:r>
              <a:rPr kumimoji="1" lang="zh-CN" altLang="en-US" dirty="0" smtClean="0"/>
              <a:t> </a:t>
            </a:r>
            <a:r>
              <a:rPr kumimoji="1" lang="en-US" altLang="zh-CN" dirty="0" smtClean="0"/>
              <a:t>interesting</a:t>
            </a:r>
            <a:r>
              <a:rPr kumimoji="1" lang="zh-CN" altLang="en-US" dirty="0" smtClean="0"/>
              <a:t> </a:t>
            </a:r>
            <a:r>
              <a:rPr kumimoji="1" lang="en-US" altLang="zh-CN" dirty="0" err="1" smtClean="0"/>
              <a:t>oberservations</a:t>
            </a:r>
            <a:r>
              <a:rPr kumimoji="1" lang="en-US" altLang="zh-CN" dirty="0" smtClean="0"/>
              <a:t>.</a:t>
            </a:r>
            <a:r>
              <a:rPr kumimoji="1" lang="zh-CN" altLang="en-US" dirty="0" smtClean="0"/>
              <a:t> </a:t>
            </a:r>
            <a:r>
              <a:rPr kumimoji="1" lang="en-US" altLang="zh-CN" dirty="0" smtClean="0"/>
              <a:t>First,</a:t>
            </a:r>
            <a:r>
              <a:rPr kumimoji="1" lang="zh-CN" altLang="en-US" dirty="0" smtClean="0"/>
              <a:t> </a:t>
            </a:r>
            <a:r>
              <a:rPr kumimoji="1" lang="en-US" altLang="zh-CN" dirty="0" smtClean="0"/>
              <a:t>we</a:t>
            </a:r>
            <a:r>
              <a:rPr kumimoji="1" lang="zh-CN" altLang="en-US" dirty="0" smtClean="0"/>
              <a:t> </a:t>
            </a:r>
            <a:r>
              <a:rPr kumimoji="1" lang="en-US" altLang="zh-CN" dirty="0" smtClean="0"/>
              <a:t>can</a:t>
            </a:r>
            <a:r>
              <a:rPr kumimoji="1" lang="zh-CN" altLang="en-US" dirty="0" smtClean="0"/>
              <a:t> </a:t>
            </a:r>
            <a:r>
              <a:rPr kumimoji="1" lang="en-US" altLang="zh-CN" dirty="0" smtClean="0"/>
              <a:t>clearly</a:t>
            </a:r>
            <a:r>
              <a:rPr kumimoji="1" lang="zh-CN" altLang="en-US" dirty="0" smtClean="0"/>
              <a:t> </a:t>
            </a:r>
            <a:r>
              <a:rPr kumimoji="1" lang="en-US" altLang="zh-CN" dirty="0" smtClean="0"/>
              <a:t>see</a:t>
            </a:r>
            <a:r>
              <a:rPr kumimoji="1" lang="zh-CN" altLang="en-US" dirty="0" smtClean="0"/>
              <a:t> </a:t>
            </a:r>
            <a:r>
              <a:rPr kumimoji="1" lang="en-US" altLang="zh-CN" dirty="0" smtClean="0"/>
              <a:t>the</a:t>
            </a:r>
            <a:r>
              <a:rPr kumimoji="1" lang="zh-CN" altLang="en-US" dirty="0" smtClean="0"/>
              <a:t> </a:t>
            </a:r>
            <a:r>
              <a:rPr kumimoji="1" lang="en-US" altLang="zh-CN" dirty="0" smtClean="0"/>
              <a:t>sequential</a:t>
            </a:r>
            <a:r>
              <a:rPr kumimoji="1" lang="zh-CN" altLang="en-US" dirty="0" smtClean="0"/>
              <a:t> </a:t>
            </a:r>
            <a:r>
              <a:rPr kumimoji="1" lang="en-US" altLang="zh-CN" dirty="0" smtClean="0"/>
              <a:t>chunk</a:t>
            </a:r>
            <a:r>
              <a:rPr kumimoji="1" lang="zh-CN" altLang="en-US" dirty="0" smtClean="0"/>
              <a:t> </a:t>
            </a:r>
            <a:r>
              <a:rPr kumimoji="1" lang="en-US" altLang="zh-CN" dirty="0" smtClean="0"/>
              <a:t>requests</a:t>
            </a:r>
            <a:r>
              <a:rPr kumimoji="1" lang="zh-CN" altLang="en-US" dirty="0" smtClean="0"/>
              <a:t> </a:t>
            </a:r>
            <a:r>
              <a:rPr kumimoji="1" lang="en-US" altLang="zh-CN" dirty="0" smtClean="0"/>
              <a:t>and</a:t>
            </a:r>
            <a:r>
              <a:rPr kumimoji="1" lang="zh-CN" altLang="en-US" dirty="0" smtClean="0"/>
              <a:t> </a:t>
            </a:r>
            <a:r>
              <a:rPr kumimoji="1" lang="en-US" altLang="zh-CN" dirty="0" smtClean="0"/>
              <a:t>transferring.</a:t>
            </a:r>
            <a:r>
              <a:rPr kumimoji="1" lang="zh-CN" altLang="en-US" dirty="0" smtClean="0"/>
              <a:t> </a:t>
            </a:r>
            <a:r>
              <a:rPr kumimoji="1" lang="en-US" altLang="zh-CN" dirty="0" smtClean="0"/>
              <a:t>But</a:t>
            </a:r>
            <a:r>
              <a:rPr kumimoji="1" lang="zh-CN" altLang="en-US" dirty="0" smtClean="0"/>
              <a:t> </a:t>
            </a:r>
            <a:r>
              <a:rPr kumimoji="1" lang="en-US" altLang="zh-CN" dirty="0" smtClean="0"/>
              <a:t>this</a:t>
            </a:r>
            <a:r>
              <a:rPr kumimoji="1" lang="zh-CN" altLang="en-US" dirty="0" smtClean="0"/>
              <a:t> </a:t>
            </a:r>
            <a:r>
              <a:rPr kumimoji="1" lang="en-US" altLang="zh-CN" dirty="0" smtClean="0"/>
              <a:t>is</a:t>
            </a:r>
            <a:r>
              <a:rPr kumimoji="1" lang="zh-CN" altLang="en-US" dirty="0" smtClean="0"/>
              <a:t> </a:t>
            </a:r>
            <a:r>
              <a:rPr kumimoji="1" lang="en-US" altLang="zh-CN" dirty="0" smtClean="0"/>
              <a:t>not</a:t>
            </a:r>
            <a:r>
              <a:rPr kumimoji="1" lang="zh-CN" altLang="en-US" dirty="0" smtClean="0"/>
              <a:t> </a:t>
            </a:r>
            <a:r>
              <a:rPr kumimoji="1" lang="en-US" altLang="zh-CN" dirty="0" smtClean="0"/>
              <a:t>the</a:t>
            </a:r>
            <a:r>
              <a:rPr kumimoji="1" lang="zh-CN" altLang="en-US" dirty="0" smtClean="0"/>
              <a:t> </a:t>
            </a:r>
            <a:r>
              <a:rPr kumimoji="1" lang="en-US" altLang="zh-CN" dirty="0" smtClean="0"/>
              <a:t>problem</a:t>
            </a:r>
            <a:r>
              <a:rPr kumimoji="1" lang="zh-CN" altLang="en-US" dirty="0" smtClean="0"/>
              <a:t> </a:t>
            </a:r>
            <a:r>
              <a:rPr kumimoji="1" lang="en-US" altLang="zh-CN" dirty="0" smtClean="0"/>
              <a:t>itself.</a:t>
            </a:r>
            <a:r>
              <a:rPr kumimoji="1" lang="zh-CN" altLang="en-US" dirty="0" smtClean="0"/>
              <a:t> </a:t>
            </a:r>
            <a:r>
              <a:rPr kumimoji="1" lang="en-US" altLang="zh-CN" dirty="0" smtClean="0"/>
              <a:t>The</a:t>
            </a:r>
            <a:r>
              <a:rPr kumimoji="1" lang="zh-CN" altLang="en-US" dirty="0" smtClean="0"/>
              <a:t> </a:t>
            </a:r>
            <a:r>
              <a:rPr kumimoji="1" lang="en-US" altLang="zh-CN" dirty="0" smtClean="0"/>
              <a:t>problem</a:t>
            </a:r>
            <a:r>
              <a:rPr kumimoji="1" lang="zh-CN" altLang="en-US" dirty="0" smtClean="0"/>
              <a:t> </a:t>
            </a:r>
            <a:r>
              <a:rPr kumimoji="1" lang="en-US" altLang="zh-CN" dirty="0" smtClean="0"/>
              <a:t>is</a:t>
            </a:r>
            <a:r>
              <a:rPr kumimoji="1" lang="zh-CN" altLang="en-US" dirty="0" smtClean="0"/>
              <a:t> </a:t>
            </a:r>
            <a:r>
              <a:rPr kumimoji="1" lang="en-US" altLang="zh-CN" dirty="0" smtClean="0"/>
              <a:t>the</a:t>
            </a:r>
            <a:r>
              <a:rPr kumimoji="1" lang="zh-CN" altLang="en-US" dirty="0" smtClean="0"/>
              <a:t> </a:t>
            </a:r>
            <a:r>
              <a:rPr kumimoji="1" lang="en-US" altLang="zh-CN" dirty="0" smtClean="0"/>
              <a:t>large</a:t>
            </a:r>
            <a:r>
              <a:rPr kumimoji="1" lang="zh-CN" altLang="en-US" dirty="0" smtClean="0"/>
              <a:t> </a:t>
            </a:r>
            <a:r>
              <a:rPr kumimoji="1" lang="en-US" altLang="zh-CN" dirty="0" smtClean="0"/>
              <a:t>intervals</a:t>
            </a:r>
            <a:r>
              <a:rPr kumimoji="1" lang="zh-CN" altLang="en-US" dirty="0" smtClean="0"/>
              <a:t> </a:t>
            </a:r>
            <a:r>
              <a:rPr kumimoji="1" lang="en-US" altLang="zh-CN" dirty="0" smtClean="0"/>
              <a:t>between</a:t>
            </a:r>
            <a:r>
              <a:rPr kumimoji="1" lang="zh-CN" altLang="en-US" dirty="0" smtClean="0"/>
              <a:t> </a:t>
            </a:r>
            <a:r>
              <a:rPr kumimoji="1" lang="en-US" altLang="zh-CN" dirty="0" smtClean="0"/>
              <a:t>two</a:t>
            </a:r>
            <a:r>
              <a:rPr kumimoji="1" lang="zh-CN" altLang="en-US" dirty="0" smtClean="0"/>
              <a:t> </a:t>
            </a:r>
            <a:r>
              <a:rPr kumimoji="1" lang="en-US" altLang="zh-CN" dirty="0" smtClean="0"/>
              <a:t>chunks,</a:t>
            </a:r>
            <a:r>
              <a:rPr kumimoji="1" lang="zh-CN" altLang="en-US" dirty="0" smtClean="0"/>
              <a:t> </a:t>
            </a:r>
            <a:r>
              <a:rPr kumimoji="1" lang="en-US" altLang="zh-CN" dirty="0" smtClean="0"/>
              <a:t>especially</a:t>
            </a:r>
            <a:r>
              <a:rPr kumimoji="1" lang="zh-CN" altLang="en-US" dirty="0" smtClean="0"/>
              <a:t> </a:t>
            </a:r>
            <a:r>
              <a:rPr kumimoji="1" lang="en-US" altLang="zh-CN" dirty="0" smtClean="0"/>
              <a:t>for</a:t>
            </a:r>
            <a:r>
              <a:rPr kumimoji="1" lang="zh-CN" altLang="en-US" dirty="0" smtClean="0"/>
              <a:t> </a:t>
            </a:r>
            <a:r>
              <a:rPr kumimoji="1" lang="en-US" altLang="zh-CN" dirty="0" smtClean="0"/>
              <a:t>android</a:t>
            </a:r>
            <a:r>
              <a:rPr kumimoji="1" lang="zh-CN" altLang="en-US" dirty="0" smtClean="0"/>
              <a:t> </a:t>
            </a:r>
            <a:r>
              <a:rPr kumimoji="1" lang="en-US" altLang="zh-CN" dirty="0" smtClean="0"/>
              <a:t>flows,</a:t>
            </a:r>
            <a:r>
              <a:rPr kumimoji="1" lang="zh-CN" altLang="en-US" dirty="0" smtClean="0"/>
              <a:t> </a:t>
            </a:r>
            <a:r>
              <a:rPr kumimoji="1" lang="en-US" altLang="zh-CN" dirty="0" smtClean="0"/>
              <a:t>may</a:t>
            </a:r>
            <a:r>
              <a:rPr kumimoji="1" lang="zh-CN" altLang="en-US" dirty="0" smtClean="0"/>
              <a:t> </a:t>
            </a:r>
            <a:r>
              <a:rPr kumimoji="1" lang="en-US" altLang="zh-CN" dirty="0" smtClean="0"/>
              <a:t>trigger</a:t>
            </a:r>
            <a:r>
              <a:rPr kumimoji="1" lang="zh-CN" altLang="en-US" dirty="0" smtClean="0"/>
              <a:t> </a:t>
            </a:r>
            <a:r>
              <a:rPr kumimoji="1" lang="en-US" altLang="zh-CN" dirty="0" smtClean="0"/>
              <a:t>the</a:t>
            </a:r>
            <a:r>
              <a:rPr kumimoji="1" lang="zh-CN" altLang="en-US" dirty="0" smtClean="0"/>
              <a:t> </a:t>
            </a:r>
            <a:r>
              <a:rPr kumimoji="1" lang="en-US" altLang="zh-CN" dirty="0" err="1" smtClean="0"/>
              <a:t>tcp</a:t>
            </a:r>
            <a:r>
              <a:rPr kumimoji="1" lang="zh-CN" altLang="en-US" dirty="0" smtClean="0"/>
              <a:t> </a:t>
            </a:r>
            <a:r>
              <a:rPr kumimoji="1" lang="en-US" altLang="zh-CN" dirty="0" smtClean="0"/>
              <a:t>slow</a:t>
            </a:r>
            <a:r>
              <a:rPr kumimoji="1" lang="zh-CN" altLang="en-US" dirty="0" smtClean="0"/>
              <a:t> </a:t>
            </a:r>
            <a:r>
              <a:rPr kumimoji="1" lang="en-US" altLang="zh-CN" dirty="0" smtClean="0"/>
              <a:t>start</a:t>
            </a:r>
            <a:r>
              <a:rPr kumimoji="1" lang="zh-CN" altLang="en-US" dirty="0" smtClean="0"/>
              <a:t> </a:t>
            </a:r>
            <a:r>
              <a:rPr kumimoji="1" lang="en-US" altLang="zh-CN" dirty="0" smtClean="0"/>
              <a:t>after</a:t>
            </a:r>
            <a:r>
              <a:rPr kumimoji="1" lang="zh-CN" altLang="en-US" dirty="0" smtClean="0"/>
              <a:t> </a:t>
            </a:r>
            <a:r>
              <a:rPr kumimoji="1" lang="en-US" altLang="zh-CN" dirty="0" smtClean="0"/>
              <a:t>idle.</a:t>
            </a:r>
            <a:r>
              <a:rPr kumimoji="1" lang="zh-CN" altLang="en-US" dirty="0" smtClean="0"/>
              <a:t> </a:t>
            </a:r>
            <a:endParaRPr kumimoji="1" lang="en-US" altLang="zh-CN" dirty="0" smtClean="0"/>
          </a:p>
          <a:p>
            <a:endParaRPr kumimoji="1" lang="en-US" altLang="zh-CN" dirty="0" smtClean="0"/>
          </a:p>
          <a:p>
            <a:r>
              <a:rPr kumimoji="1" lang="en-US" altLang="zh-CN" dirty="0" smtClean="0"/>
              <a:t>Another</a:t>
            </a:r>
            <a:r>
              <a:rPr kumimoji="1" lang="zh-CN" altLang="en-US" dirty="0" smtClean="0"/>
              <a:t> </a:t>
            </a:r>
            <a:r>
              <a:rPr kumimoji="1" lang="en-US" altLang="zh-CN" dirty="0" smtClean="0"/>
              <a:t>surprising</a:t>
            </a:r>
            <a:r>
              <a:rPr kumimoji="1" lang="zh-CN" altLang="en-US" dirty="0" smtClean="0"/>
              <a:t> </a:t>
            </a:r>
            <a:r>
              <a:rPr kumimoji="1" lang="en-US" altLang="zh-CN" dirty="0" smtClean="0"/>
              <a:t>observation</a:t>
            </a:r>
            <a:r>
              <a:rPr kumimoji="1" lang="zh-CN" altLang="en-US" dirty="0" smtClean="0"/>
              <a:t> </a:t>
            </a:r>
            <a:r>
              <a:rPr kumimoji="1" lang="en-US" altLang="zh-CN" dirty="0" smtClean="0"/>
              <a:t>is</a:t>
            </a:r>
            <a:r>
              <a:rPr kumimoji="1" lang="zh-CN" altLang="en-US" dirty="0" smtClean="0"/>
              <a:t> </a:t>
            </a:r>
            <a:r>
              <a:rPr kumimoji="1" lang="en-US" altLang="zh-CN" dirty="0" smtClean="0"/>
              <a:t>the</a:t>
            </a:r>
            <a:r>
              <a:rPr kumimoji="1" lang="zh-CN" altLang="en-US" dirty="0" smtClean="0"/>
              <a:t> </a:t>
            </a:r>
            <a:r>
              <a:rPr kumimoji="1" lang="en-US" altLang="zh-CN" dirty="0" smtClean="0"/>
              <a:t>limit</a:t>
            </a:r>
            <a:r>
              <a:rPr kumimoji="1" lang="zh-CN" altLang="en-US" dirty="0" smtClean="0"/>
              <a:t> </a:t>
            </a:r>
            <a:r>
              <a:rPr kumimoji="1" lang="en-US" altLang="zh-CN" dirty="0" smtClean="0"/>
              <a:t>on</a:t>
            </a:r>
            <a:r>
              <a:rPr kumimoji="1" lang="zh-CN" altLang="en-US" dirty="0" smtClean="0"/>
              <a:t> </a:t>
            </a:r>
            <a:r>
              <a:rPr kumimoji="1" lang="en-US" altLang="zh-CN" dirty="0" smtClean="0"/>
              <a:t>the</a:t>
            </a:r>
            <a:r>
              <a:rPr kumimoji="1" lang="zh-CN" altLang="en-US" dirty="0" smtClean="0"/>
              <a:t> </a:t>
            </a:r>
            <a:r>
              <a:rPr kumimoji="1" lang="en-US" altLang="zh-CN" dirty="0" smtClean="0"/>
              <a:t>inflight</a:t>
            </a:r>
            <a:r>
              <a:rPr kumimoji="1" lang="zh-CN" altLang="en-US" dirty="0" smtClean="0"/>
              <a:t> </a:t>
            </a:r>
            <a:r>
              <a:rPr kumimoji="1" lang="en-US" altLang="zh-CN" dirty="0" smtClean="0"/>
              <a:t>size</a:t>
            </a:r>
            <a:r>
              <a:rPr kumimoji="1" lang="zh-CN" altLang="en-US" dirty="0" smtClean="0"/>
              <a:t> </a:t>
            </a:r>
            <a:r>
              <a:rPr kumimoji="1" lang="en-US" altLang="zh-CN" dirty="0" smtClean="0"/>
              <a:t>at</a:t>
            </a:r>
            <a:r>
              <a:rPr kumimoji="1" lang="zh-CN" altLang="en-US" dirty="0" smtClean="0"/>
              <a:t> </a:t>
            </a:r>
            <a:r>
              <a:rPr kumimoji="1" lang="en-US" altLang="zh-CN" dirty="0" smtClean="0"/>
              <a:t>64</a:t>
            </a:r>
            <a:r>
              <a:rPr kumimoji="1" lang="zh-CN" altLang="en-US" dirty="0" smtClean="0"/>
              <a:t> </a:t>
            </a:r>
            <a:r>
              <a:rPr kumimoji="1" lang="en-US" altLang="zh-CN" dirty="0" smtClean="0"/>
              <a:t>kilo</a:t>
            </a:r>
            <a:r>
              <a:rPr kumimoji="1" lang="zh-CN" altLang="en-US" dirty="0" smtClean="0"/>
              <a:t> </a:t>
            </a:r>
            <a:r>
              <a:rPr kumimoji="1" lang="en-US" altLang="zh-CN" dirty="0" smtClean="0"/>
              <a:t>bytes.</a:t>
            </a:r>
            <a:r>
              <a:rPr kumimoji="1" lang="zh-CN" altLang="en-US" dirty="0" smtClean="0"/>
              <a:t> </a:t>
            </a:r>
            <a:endParaRPr kumimoji="1" lang="zh-CN" altLang="en-US" dirty="0"/>
          </a:p>
        </p:txBody>
      </p:sp>
      <p:sp>
        <p:nvSpPr>
          <p:cNvPr id="4" name="幻灯片编号占位符 3"/>
          <p:cNvSpPr>
            <a:spLocks noGrp="1"/>
          </p:cNvSpPr>
          <p:nvPr>
            <p:ph type="sldNum" sz="quarter" idx="10"/>
          </p:nvPr>
        </p:nvSpPr>
        <p:spPr/>
        <p:txBody>
          <a:bodyPr/>
          <a:lstStyle/>
          <a:p>
            <a:fld id="{76AE4F24-3CB2-4BC7-9085-606FF2057955}" type="slidenum">
              <a:rPr lang="zh-CN" altLang="en-US" smtClean="0"/>
              <a:pPr/>
              <a:t>21</a:t>
            </a:fld>
            <a:endParaRPr lang="zh-CN" altLang="en-US"/>
          </a:p>
        </p:txBody>
      </p:sp>
    </p:spTree>
    <p:extLst>
      <p:ext uri="{BB962C8B-B14F-4D97-AF65-F5344CB8AC3E}">
        <p14:creationId xmlns:p14="http://schemas.microsoft.com/office/powerpoint/2010/main" val="3883597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endParaRPr kumimoji="1" lang="en-US" altLang="zh-CN" dirty="0" smtClean="0"/>
          </a:p>
          <a:p>
            <a:r>
              <a:rPr kumimoji="1" lang="en-US" altLang="zh-CN" dirty="0" smtClean="0"/>
              <a:t>This</a:t>
            </a:r>
            <a:r>
              <a:rPr kumimoji="1" lang="zh-CN" altLang="en-US" dirty="0" smtClean="0"/>
              <a:t> </a:t>
            </a:r>
            <a:r>
              <a:rPr kumimoji="1" lang="en-US" altLang="zh-CN" dirty="0" smtClean="0"/>
              <a:t>can</a:t>
            </a:r>
            <a:r>
              <a:rPr kumimoji="1" lang="zh-CN" altLang="en-US" dirty="0" smtClean="0"/>
              <a:t> </a:t>
            </a:r>
            <a:r>
              <a:rPr kumimoji="1" lang="en-US" altLang="zh-CN" dirty="0" smtClean="0"/>
              <a:t>be</a:t>
            </a:r>
            <a:r>
              <a:rPr kumimoji="1" lang="zh-CN" altLang="en-US" dirty="0" smtClean="0"/>
              <a:t> </a:t>
            </a:r>
            <a:r>
              <a:rPr kumimoji="1" lang="en-US" altLang="zh-CN" dirty="0" smtClean="0"/>
              <a:t>confirmed</a:t>
            </a:r>
            <a:r>
              <a:rPr kumimoji="1" lang="zh-CN" altLang="en-US" dirty="0" smtClean="0"/>
              <a:t> </a:t>
            </a:r>
            <a:r>
              <a:rPr kumimoji="1" lang="en-US" altLang="zh-CN" dirty="0" smtClean="0"/>
              <a:t>from</a:t>
            </a:r>
            <a:r>
              <a:rPr kumimoji="1" lang="zh-CN" altLang="en-US" dirty="0" smtClean="0"/>
              <a:t> </a:t>
            </a:r>
            <a:r>
              <a:rPr kumimoji="1" lang="en-US" altLang="zh-CN" dirty="0" smtClean="0"/>
              <a:t>our</a:t>
            </a:r>
            <a:r>
              <a:rPr kumimoji="1" lang="zh-CN" altLang="en-US" dirty="0" smtClean="0"/>
              <a:t> </a:t>
            </a:r>
            <a:r>
              <a:rPr kumimoji="1" lang="en-US" altLang="zh-CN" dirty="0" smtClean="0"/>
              <a:t>trace.</a:t>
            </a:r>
            <a:r>
              <a:rPr kumimoji="1" lang="zh-CN" altLang="en-US" dirty="0" smtClean="0"/>
              <a:t> </a:t>
            </a:r>
            <a:r>
              <a:rPr kumimoji="1" lang="en-US" altLang="zh-CN" dirty="0" smtClean="0"/>
              <a:t>Here</a:t>
            </a:r>
            <a:r>
              <a:rPr kumimoji="1" lang="zh-CN" altLang="en-US" dirty="0" smtClean="0"/>
              <a:t> </a:t>
            </a:r>
            <a:r>
              <a:rPr kumimoji="1" lang="en-US" altLang="zh-CN" dirty="0" smtClean="0"/>
              <a:t>is</a:t>
            </a:r>
            <a:r>
              <a:rPr kumimoji="1" lang="zh-CN" altLang="en-US" dirty="0" smtClean="0"/>
              <a:t> </a:t>
            </a:r>
            <a:r>
              <a:rPr kumimoji="1" lang="en-US" altLang="zh-CN" dirty="0" smtClean="0"/>
              <a:t>the</a:t>
            </a:r>
            <a:r>
              <a:rPr kumimoji="1" lang="zh-CN" altLang="en-US" dirty="0" smtClean="0"/>
              <a:t> </a:t>
            </a:r>
            <a:r>
              <a:rPr kumimoji="1" lang="en-US" altLang="zh-CN" dirty="0" smtClean="0"/>
              <a:t>probability</a:t>
            </a:r>
            <a:r>
              <a:rPr kumimoji="1" lang="zh-CN" altLang="en-US" dirty="0" smtClean="0"/>
              <a:t> </a:t>
            </a:r>
            <a:r>
              <a:rPr kumimoji="1" lang="en-US" altLang="zh-CN" dirty="0" smtClean="0"/>
              <a:t>distribution</a:t>
            </a:r>
            <a:r>
              <a:rPr kumimoji="1" lang="zh-CN" altLang="en-US" dirty="0" smtClean="0"/>
              <a:t> </a:t>
            </a:r>
            <a:r>
              <a:rPr kumimoji="1" lang="en-US" altLang="zh-CN" dirty="0" smtClean="0"/>
              <a:t>of</a:t>
            </a:r>
            <a:r>
              <a:rPr kumimoji="1" lang="zh-CN" altLang="en-US" dirty="0" smtClean="0"/>
              <a:t> </a:t>
            </a:r>
            <a:r>
              <a:rPr kumimoji="1" lang="en-US" altLang="zh-CN" dirty="0" smtClean="0"/>
              <a:t>the</a:t>
            </a:r>
            <a:r>
              <a:rPr kumimoji="1" lang="zh-CN" altLang="en-US" dirty="0" smtClean="0"/>
              <a:t> </a:t>
            </a:r>
            <a:r>
              <a:rPr kumimoji="1" lang="en-US" altLang="zh-CN" dirty="0" smtClean="0"/>
              <a:t>estimated</a:t>
            </a:r>
            <a:r>
              <a:rPr kumimoji="1" lang="zh-CN" altLang="en-US" dirty="0" smtClean="0"/>
              <a:t> </a:t>
            </a:r>
            <a:r>
              <a:rPr kumimoji="1" lang="en-US" altLang="zh-CN" dirty="0" smtClean="0"/>
              <a:t>sending</a:t>
            </a:r>
            <a:r>
              <a:rPr kumimoji="1" lang="zh-CN" altLang="en-US" dirty="0" smtClean="0"/>
              <a:t> </a:t>
            </a:r>
            <a:r>
              <a:rPr kumimoji="1" lang="en-US" altLang="zh-CN" dirty="0" smtClean="0"/>
              <a:t>window</a:t>
            </a:r>
            <a:r>
              <a:rPr kumimoji="1" lang="zh-CN" altLang="en-US" dirty="0" smtClean="0"/>
              <a:t> </a:t>
            </a:r>
            <a:r>
              <a:rPr kumimoji="1" lang="en-US" altLang="zh-CN" dirty="0" smtClean="0"/>
              <a:t>size.</a:t>
            </a:r>
            <a:r>
              <a:rPr kumimoji="1" lang="zh-CN" altLang="en-US" dirty="0" smtClean="0"/>
              <a:t> </a:t>
            </a:r>
            <a:r>
              <a:rPr kumimoji="1" lang="en-US" altLang="zh-CN" dirty="0" smtClean="0"/>
              <a:t>We</a:t>
            </a:r>
            <a:r>
              <a:rPr kumimoji="1" lang="zh-CN" altLang="en-US" dirty="0" smtClean="0"/>
              <a:t> </a:t>
            </a:r>
            <a:r>
              <a:rPr kumimoji="1" lang="en-US" altLang="zh-CN" dirty="0" smtClean="0"/>
              <a:t>can</a:t>
            </a:r>
            <a:r>
              <a:rPr kumimoji="1" lang="zh-CN" altLang="en-US" dirty="0" smtClean="0"/>
              <a:t> </a:t>
            </a:r>
            <a:r>
              <a:rPr kumimoji="1" lang="en-US" altLang="zh-CN" dirty="0" smtClean="0"/>
              <a:t>see</a:t>
            </a:r>
            <a:r>
              <a:rPr kumimoji="1" lang="zh-CN" altLang="en-US" dirty="0" smtClean="0"/>
              <a:t> </a:t>
            </a:r>
            <a:r>
              <a:rPr kumimoji="1" lang="en-US" altLang="zh-CN" dirty="0" smtClean="0"/>
              <a:t>the</a:t>
            </a:r>
            <a:r>
              <a:rPr kumimoji="1" lang="zh-CN" altLang="en-US" dirty="0" smtClean="0"/>
              <a:t> </a:t>
            </a:r>
            <a:r>
              <a:rPr kumimoji="1" lang="en-US" altLang="zh-CN" dirty="0" smtClean="0"/>
              <a:t>concentration</a:t>
            </a:r>
            <a:r>
              <a:rPr kumimoji="1" lang="zh-CN" altLang="en-US" dirty="0" smtClean="0"/>
              <a:t> </a:t>
            </a:r>
            <a:r>
              <a:rPr kumimoji="1" lang="en-US" altLang="zh-CN" dirty="0" smtClean="0"/>
              <a:t>at</a:t>
            </a:r>
            <a:r>
              <a:rPr kumimoji="1" lang="zh-CN" altLang="en-US" dirty="0" smtClean="0"/>
              <a:t> </a:t>
            </a:r>
            <a:r>
              <a:rPr kumimoji="1" lang="zh-CN" altLang="zh-CN" dirty="0" smtClean="0"/>
              <a:t>6</a:t>
            </a:r>
            <a:r>
              <a:rPr kumimoji="1" lang="en-US" altLang="zh-CN" dirty="0" smtClean="0"/>
              <a:t>4</a:t>
            </a:r>
            <a:r>
              <a:rPr kumimoji="1" lang="zh-CN" altLang="en-US" dirty="0" smtClean="0"/>
              <a:t> </a:t>
            </a:r>
            <a:r>
              <a:rPr kumimoji="1" lang="en-US" altLang="zh-CN" dirty="0" smtClean="0"/>
              <a:t>kilo</a:t>
            </a:r>
            <a:r>
              <a:rPr kumimoji="1" lang="zh-CN" altLang="en-US" dirty="0" smtClean="0"/>
              <a:t> </a:t>
            </a:r>
            <a:r>
              <a:rPr kumimoji="1" lang="en-US" altLang="zh-CN" dirty="0" smtClean="0"/>
              <a:t>bytes</a:t>
            </a:r>
            <a:r>
              <a:rPr kumimoji="1" lang="zh-CN" altLang="en-US" dirty="0" smtClean="0"/>
              <a:t>. </a:t>
            </a:r>
            <a:r>
              <a:rPr kumimoji="1" lang="en-US" altLang="zh-CN" dirty="0" smtClean="0"/>
              <a:t>We</a:t>
            </a:r>
            <a:r>
              <a:rPr kumimoji="1" lang="zh-CN" altLang="en-US" dirty="0" smtClean="0"/>
              <a:t> </a:t>
            </a:r>
            <a:r>
              <a:rPr kumimoji="1" lang="en-US" altLang="zh-CN" dirty="0" smtClean="0"/>
              <a:t>can</a:t>
            </a:r>
            <a:r>
              <a:rPr kumimoji="1" lang="zh-CN" altLang="en-US" dirty="0" smtClean="0"/>
              <a:t> </a:t>
            </a:r>
            <a:r>
              <a:rPr kumimoji="1" lang="en-US" altLang="zh-CN" dirty="0" smtClean="0"/>
              <a:t>confirm</a:t>
            </a:r>
            <a:r>
              <a:rPr kumimoji="1" lang="zh-CN" altLang="en-US" dirty="0" smtClean="0"/>
              <a:t> </a:t>
            </a:r>
            <a:r>
              <a:rPr kumimoji="1" lang="en-US" altLang="zh-CN" dirty="0" smtClean="0"/>
              <a:t>that</a:t>
            </a:r>
            <a:r>
              <a:rPr kumimoji="1" lang="zh-CN" altLang="en-US" dirty="0" smtClean="0"/>
              <a:t> </a:t>
            </a:r>
            <a:r>
              <a:rPr kumimoji="1" lang="en-US" altLang="zh-CN" dirty="0" smtClean="0"/>
              <a:t>this</a:t>
            </a:r>
            <a:r>
              <a:rPr kumimoji="1" lang="zh-CN" altLang="en-US" dirty="0" smtClean="0"/>
              <a:t> </a:t>
            </a:r>
            <a:r>
              <a:rPr kumimoji="1" lang="en-US" altLang="zh-CN" dirty="0" smtClean="0"/>
              <a:t>limit</a:t>
            </a:r>
            <a:r>
              <a:rPr kumimoji="1" lang="zh-CN" altLang="en-US" dirty="0" smtClean="0"/>
              <a:t> </a:t>
            </a:r>
            <a:r>
              <a:rPr kumimoji="1" lang="en-US" altLang="zh-CN" dirty="0" smtClean="0"/>
              <a:t>comes</a:t>
            </a:r>
            <a:r>
              <a:rPr kumimoji="1" lang="zh-CN" altLang="en-US" dirty="0" smtClean="0"/>
              <a:t> </a:t>
            </a:r>
            <a:r>
              <a:rPr kumimoji="1" lang="en-US" altLang="zh-CN" dirty="0" smtClean="0"/>
              <a:t>from</a:t>
            </a:r>
            <a:r>
              <a:rPr kumimoji="1" lang="zh-CN" altLang="en-US" dirty="0" smtClean="0"/>
              <a:t> </a:t>
            </a:r>
            <a:r>
              <a:rPr kumimoji="1" lang="en-US" altLang="zh-CN" dirty="0" smtClean="0"/>
              <a:t>the</a:t>
            </a:r>
            <a:r>
              <a:rPr kumimoji="1" lang="zh-CN" altLang="en-US" dirty="0" smtClean="0"/>
              <a:t> </a:t>
            </a:r>
            <a:r>
              <a:rPr kumimoji="1" lang="en-US" altLang="zh-CN" dirty="0" smtClean="0"/>
              <a:t>server</a:t>
            </a:r>
            <a:r>
              <a:rPr kumimoji="1" lang="zh-CN" altLang="en-US" dirty="0" smtClean="0"/>
              <a:t> </a:t>
            </a:r>
            <a:r>
              <a:rPr kumimoji="1" lang="en-US" altLang="zh-CN" dirty="0" smtClean="0"/>
              <a:t>side</a:t>
            </a:r>
            <a:r>
              <a:rPr kumimoji="1" lang="zh-CN" altLang="en-US" dirty="0" smtClean="0"/>
              <a:t> </a:t>
            </a:r>
            <a:r>
              <a:rPr kumimoji="1" lang="en-US" altLang="zh-CN" dirty="0" smtClean="0"/>
              <a:t>with</a:t>
            </a:r>
            <a:r>
              <a:rPr kumimoji="1" lang="zh-CN" altLang="en-US" dirty="0" smtClean="0"/>
              <a:t> </a:t>
            </a:r>
            <a:r>
              <a:rPr kumimoji="1" lang="en-US" altLang="zh-CN" dirty="0" smtClean="0"/>
              <a:t>window</a:t>
            </a:r>
            <a:r>
              <a:rPr kumimoji="1" lang="zh-CN" altLang="en-US" dirty="0" smtClean="0"/>
              <a:t> </a:t>
            </a:r>
            <a:r>
              <a:rPr kumimoji="1" lang="en-US" altLang="zh-CN" dirty="0" smtClean="0"/>
              <a:t>scaling</a:t>
            </a:r>
            <a:r>
              <a:rPr kumimoji="1" lang="zh-CN" altLang="en-US" dirty="0" smtClean="0"/>
              <a:t> </a:t>
            </a:r>
            <a:r>
              <a:rPr kumimoji="1" lang="en-US" altLang="zh-CN" dirty="0" smtClean="0"/>
              <a:t>option</a:t>
            </a:r>
            <a:r>
              <a:rPr kumimoji="1" lang="zh-CN" altLang="en-US" dirty="0" smtClean="0"/>
              <a:t> </a:t>
            </a:r>
            <a:r>
              <a:rPr kumimoji="1" lang="en-US" altLang="zh-CN" dirty="0" smtClean="0"/>
              <a:t>disabled.</a:t>
            </a:r>
          </a:p>
          <a:p>
            <a:endParaRPr kumimoji="1"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dirty="0" smtClean="0"/>
              <a:t>This</a:t>
            </a:r>
            <a:r>
              <a:rPr kumimoji="1" lang="zh-CN" altLang="en-US" dirty="0" smtClean="0"/>
              <a:t> </a:t>
            </a:r>
            <a:r>
              <a:rPr kumimoji="1" lang="en-US" altLang="zh-CN" dirty="0" smtClean="0"/>
              <a:t>is</a:t>
            </a:r>
            <a:r>
              <a:rPr kumimoji="1" lang="zh-CN" altLang="en-US" dirty="0" smtClean="0"/>
              <a:t> </a:t>
            </a:r>
            <a:r>
              <a:rPr kumimoji="1" lang="en-US" altLang="zh-CN" dirty="0" smtClean="0"/>
              <a:t>indeed</a:t>
            </a:r>
            <a:r>
              <a:rPr kumimoji="1" lang="zh-CN" altLang="en-US" dirty="0" smtClean="0"/>
              <a:t> </a:t>
            </a:r>
            <a:r>
              <a:rPr kumimoji="1" lang="en-US" altLang="zh-CN" dirty="0" smtClean="0"/>
              <a:t>caused</a:t>
            </a:r>
            <a:r>
              <a:rPr kumimoji="1" lang="zh-CN" altLang="en-US" dirty="0" smtClean="0"/>
              <a:t> </a:t>
            </a:r>
            <a:r>
              <a:rPr kumimoji="1" lang="en-US" altLang="zh-CN" dirty="0" smtClean="0"/>
              <a:t>by</a:t>
            </a:r>
            <a:r>
              <a:rPr kumimoji="1" lang="zh-CN" altLang="en-US" dirty="0" smtClean="0"/>
              <a:t> </a:t>
            </a:r>
            <a:r>
              <a:rPr kumimoji="1" lang="en-US" altLang="zh-CN" dirty="0" smtClean="0"/>
              <a:t>the</a:t>
            </a:r>
            <a:r>
              <a:rPr kumimoji="1" lang="zh-CN" altLang="en-US" dirty="0" smtClean="0"/>
              <a:t> </a:t>
            </a:r>
            <a:r>
              <a:rPr kumimoji="1" lang="en-US" altLang="zh-CN" dirty="0" smtClean="0"/>
              <a:t>limit</a:t>
            </a:r>
            <a:r>
              <a:rPr kumimoji="1" lang="zh-CN" altLang="en-US" dirty="0" smtClean="0"/>
              <a:t> </a:t>
            </a:r>
            <a:r>
              <a:rPr kumimoji="1" lang="en-US" altLang="zh-CN" dirty="0" smtClean="0"/>
              <a:t>on</a:t>
            </a:r>
            <a:r>
              <a:rPr kumimoji="1" lang="zh-CN" altLang="en-US" dirty="0" smtClean="0"/>
              <a:t> </a:t>
            </a:r>
            <a:r>
              <a:rPr kumimoji="1" lang="en-US" altLang="zh-CN" dirty="0" smtClean="0"/>
              <a:t>at</a:t>
            </a:r>
            <a:r>
              <a:rPr kumimoji="1" lang="zh-CN" altLang="en-US" dirty="0" smtClean="0"/>
              <a:t> </a:t>
            </a:r>
            <a:r>
              <a:rPr kumimoji="1" lang="en-US" altLang="zh-CN" dirty="0" smtClean="0"/>
              <a:t>the</a:t>
            </a:r>
            <a:r>
              <a:rPr kumimoji="1" lang="zh-CN" altLang="en-US" dirty="0" smtClean="0"/>
              <a:t> </a:t>
            </a:r>
            <a:r>
              <a:rPr kumimoji="1" lang="en-US" altLang="zh-CN" dirty="0" smtClean="0"/>
              <a:t>server</a:t>
            </a:r>
            <a:r>
              <a:rPr kumimoji="1" lang="zh-CN" altLang="en-US" dirty="0" smtClean="0"/>
              <a:t> </a:t>
            </a:r>
            <a:r>
              <a:rPr kumimoji="1" lang="en-US" altLang="zh-CN" dirty="0" smtClean="0"/>
              <a:t>side</a:t>
            </a:r>
            <a:r>
              <a:rPr kumimoji="1" lang="zh-CN" altLang="en-US" dirty="0" smtClean="0"/>
              <a:t> </a:t>
            </a:r>
            <a:r>
              <a:rPr kumimoji="1" lang="en-US" altLang="zh-CN" dirty="0" smtClean="0"/>
              <a:t>on</a:t>
            </a:r>
            <a:r>
              <a:rPr kumimoji="1" lang="zh-CN" altLang="en-US" dirty="0" smtClean="0"/>
              <a:t> </a:t>
            </a:r>
            <a:r>
              <a:rPr kumimoji="1" lang="en-US" altLang="zh-CN" dirty="0" smtClean="0"/>
              <a:t>the</a:t>
            </a:r>
            <a:r>
              <a:rPr kumimoji="1" lang="zh-CN" altLang="en-US" dirty="0" smtClean="0"/>
              <a:t> </a:t>
            </a:r>
            <a:r>
              <a:rPr kumimoji="1" lang="en-US" altLang="zh-CN" dirty="0" smtClean="0"/>
              <a:t>advertised</a:t>
            </a:r>
            <a:r>
              <a:rPr kumimoji="1" lang="zh-CN" altLang="en-US" dirty="0" smtClean="0"/>
              <a:t> </a:t>
            </a:r>
            <a:r>
              <a:rPr kumimoji="1" lang="en-US" altLang="zh-CN" dirty="0" smtClean="0"/>
              <a:t>receiver</a:t>
            </a:r>
            <a:r>
              <a:rPr kumimoji="1" lang="zh-CN" altLang="en-US" dirty="0" smtClean="0"/>
              <a:t> </a:t>
            </a:r>
            <a:r>
              <a:rPr kumimoji="1" lang="en-US" altLang="zh-CN" dirty="0" smtClean="0"/>
              <a:t>window</a:t>
            </a:r>
            <a:r>
              <a:rPr kumimoji="1" lang="zh-CN" altLang="en-US" dirty="0" smtClean="0"/>
              <a:t> </a:t>
            </a:r>
            <a:r>
              <a:rPr kumimoji="1" lang="en-US" altLang="zh-CN" dirty="0" smtClean="0"/>
              <a:t>size</a:t>
            </a:r>
            <a:endParaRPr kumimoji="1"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fld id="{76AE4F24-3CB2-4BC7-9085-606FF2057955}" type="slidenum">
              <a:rPr lang="zh-CN" altLang="en-US" smtClean="0"/>
              <a:pPr/>
              <a:t>22</a:t>
            </a:fld>
            <a:endParaRPr lang="zh-CN" altLang="en-US"/>
          </a:p>
        </p:txBody>
      </p:sp>
    </p:spTree>
    <p:extLst>
      <p:ext uri="{BB962C8B-B14F-4D97-AF65-F5344CB8AC3E}">
        <p14:creationId xmlns:p14="http://schemas.microsoft.com/office/powerpoint/2010/main" val="864696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endParaRPr kumimoji="1" lang="en-US" altLang="zh-CN" dirty="0" smtClean="0"/>
          </a:p>
          <a:p>
            <a:r>
              <a:rPr kumimoji="1" lang="en-US" altLang="zh-CN" dirty="0" smtClean="0"/>
              <a:t>Let’s</a:t>
            </a:r>
            <a:r>
              <a:rPr kumimoji="1" lang="zh-CN" altLang="en-US" dirty="0" smtClean="0"/>
              <a:t> </a:t>
            </a:r>
            <a:r>
              <a:rPr kumimoji="1" lang="en-US" altLang="zh-CN" dirty="0" smtClean="0"/>
              <a:t>then</a:t>
            </a:r>
            <a:r>
              <a:rPr kumimoji="1" lang="zh-CN" altLang="en-US" dirty="0" smtClean="0"/>
              <a:t> </a:t>
            </a:r>
            <a:r>
              <a:rPr kumimoji="1" lang="en-US" altLang="zh-CN" dirty="0" smtClean="0"/>
              <a:t>have</a:t>
            </a:r>
            <a:r>
              <a:rPr kumimoji="1" lang="zh-CN" altLang="en-US" dirty="0" smtClean="0"/>
              <a:t> </a:t>
            </a:r>
            <a:r>
              <a:rPr kumimoji="1" lang="en-US" altLang="zh-CN" dirty="0" smtClean="0"/>
              <a:t>a</a:t>
            </a:r>
            <a:r>
              <a:rPr kumimoji="1" lang="zh-CN" altLang="en-US" dirty="0" smtClean="0"/>
              <a:t> </a:t>
            </a:r>
            <a:r>
              <a:rPr kumimoji="1" lang="en-US" altLang="zh-CN" dirty="0" smtClean="0"/>
              <a:t>look</a:t>
            </a:r>
            <a:r>
              <a:rPr kumimoji="1" lang="zh-CN" altLang="en-US" dirty="0" smtClean="0"/>
              <a:t> </a:t>
            </a:r>
            <a:r>
              <a:rPr kumimoji="1" lang="en-US" altLang="zh-CN" dirty="0" smtClean="0"/>
              <a:t>at</a:t>
            </a:r>
            <a:r>
              <a:rPr kumimoji="1" lang="zh-CN" altLang="en-US" dirty="0" smtClean="0"/>
              <a:t> </a:t>
            </a:r>
            <a:r>
              <a:rPr kumimoji="1" lang="en-US" altLang="zh-CN" dirty="0" smtClean="0"/>
              <a:t>the</a:t>
            </a:r>
            <a:r>
              <a:rPr kumimoji="1" lang="zh-CN" altLang="en-US" dirty="0" smtClean="0"/>
              <a:t> </a:t>
            </a:r>
            <a:r>
              <a:rPr kumimoji="1" lang="en-US" altLang="zh-CN" dirty="0" smtClean="0"/>
              <a:t>second</a:t>
            </a:r>
            <a:r>
              <a:rPr kumimoji="1" lang="zh-CN" altLang="en-US" dirty="0" smtClean="0"/>
              <a:t> </a:t>
            </a:r>
            <a:r>
              <a:rPr kumimoji="1" lang="en-US" altLang="zh-CN" dirty="0" smtClean="0"/>
              <a:t>possible</a:t>
            </a:r>
            <a:r>
              <a:rPr kumimoji="1" lang="zh-CN" altLang="en-US" dirty="0" smtClean="0"/>
              <a:t> </a:t>
            </a:r>
            <a:r>
              <a:rPr kumimoji="1" lang="en-US" altLang="zh-CN" dirty="0" smtClean="0"/>
              <a:t>constraint,</a:t>
            </a:r>
            <a:r>
              <a:rPr kumimoji="1" lang="zh-CN" altLang="en-US" dirty="0" smtClean="0"/>
              <a:t> </a:t>
            </a:r>
            <a:r>
              <a:rPr kumimoji="1" lang="en-US" altLang="zh-CN" dirty="0" smtClean="0"/>
              <a:t>that</a:t>
            </a:r>
            <a:r>
              <a:rPr kumimoji="1" lang="zh-CN" altLang="en-US" dirty="0" smtClean="0"/>
              <a:t> </a:t>
            </a:r>
            <a:r>
              <a:rPr kumimoji="1" lang="en-US" altLang="zh-CN" dirty="0" smtClean="0"/>
              <a:t>is</a:t>
            </a:r>
            <a:r>
              <a:rPr kumimoji="1" lang="zh-CN" altLang="en-US" dirty="0" smtClean="0"/>
              <a:t> </a:t>
            </a:r>
            <a:r>
              <a:rPr kumimoji="1" lang="en-US" altLang="zh-CN" dirty="0" smtClean="0"/>
              <a:t>the</a:t>
            </a:r>
            <a:r>
              <a:rPr kumimoji="1" lang="zh-CN" altLang="en-US" dirty="0" smtClean="0"/>
              <a:t> </a:t>
            </a:r>
            <a:r>
              <a:rPr kumimoji="1" lang="en-US" altLang="zh-CN" dirty="0" smtClean="0"/>
              <a:t>SSAI.</a:t>
            </a:r>
            <a:r>
              <a:rPr kumimoji="1" lang="zh-CN" altLang="en-US" dirty="0" smtClean="0"/>
              <a:t> </a:t>
            </a:r>
            <a:r>
              <a:rPr kumimoji="1" lang="en-US" altLang="zh-CN" dirty="0" smtClean="0"/>
              <a:t>According</a:t>
            </a:r>
            <a:r>
              <a:rPr kumimoji="1" lang="zh-CN" altLang="en-US" dirty="0" smtClean="0"/>
              <a:t> </a:t>
            </a:r>
            <a:r>
              <a:rPr kumimoji="1" lang="en-US" altLang="zh-CN" dirty="0" smtClean="0"/>
              <a:t>to</a:t>
            </a:r>
            <a:r>
              <a:rPr kumimoji="1" lang="zh-CN" altLang="en-US" dirty="0" smtClean="0"/>
              <a:t> </a:t>
            </a:r>
            <a:r>
              <a:rPr kumimoji="1" lang="en-US" altLang="zh-CN" dirty="0" smtClean="0"/>
              <a:t>the</a:t>
            </a:r>
            <a:r>
              <a:rPr kumimoji="1" lang="zh-CN" altLang="en-US" dirty="0" smtClean="0"/>
              <a:t> </a:t>
            </a:r>
            <a:r>
              <a:rPr kumimoji="1" lang="en-US" altLang="zh-CN" dirty="0" smtClean="0"/>
              <a:t>TCP</a:t>
            </a:r>
            <a:r>
              <a:rPr kumimoji="1" lang="zh-CN" altLang="en-US" dirty="0" smtClean="0"/>
              <a:t> </a:t>
            </a:r>
            <a:r>
              <a:rPr kumimoji="1" lang="en-US" altLang="zh-CN" dirty="0" smtClean="0"/>
              <a:t>implementation,</a:t>
            </a:r>
            <a:r>
              <a:rPr kumimoji="1" lang="zh-CN" altLang="en-US" dirty="0" smtClean="0"/>
              <a:t> </a:t>
            </a:r>
            <a:r>
              <a:rPr kumimoji="1" lang="en-US" altLang="zh-CN" dirty="0" smtClean="0"/>
              <a:t>SSAI</a:t>
            </a:r>
            <a:r>
              <a:rPr kumimoji="1" lang="zh-CN" altLang="en-US" dirty="0" smtClean="0"/>
              <a:t> </a:t>
            </a:r>
            <a:r>
              <a:rPr kumimoji="1" lang="en-US" altLang="zh-CN" dirty="0" smtClean="0"/>
              <a:t>will</a:t>
            </a:r>
            <a:r>
              <a:rPr kumimoji="1" lang="zh-CN" altLang="en-US" dirty="0" smtClean="0"/>
              <a:t> </a:t>
            </a:r>
            <a:r>
              <a:rPr kumimoji="1" lang="en-US" altLang="zh-CN" dirty="0" smtClean="0"/>
              <a:t>be</a:t>
            </a:r>
            <a:r>
              <a:rPr kumimoji="1" lang="zh-CN" altLang="en-US" dirty="0" smtClean="0"/>
              <a:t> </a:t>
            </a:r>
            <a:r>
              <a:rPr kumimoji="1" lang="en-US" altLang="zh-CN" dirty="0" smtClean="0"/>
              <a:t>triggered</a:t>
            </a:r>
            <a:r>
              <a:rPr kumimoji="1" lang="zh-CN" altLang="en-US" dirty="0" smtClean="0"/>
              <a:t> </a:t>
            </a:r>
            <a:r>
              <a:rPr kumimoji="1" lang="en-US" altLang="zh-CN" dirty="0" smtClean="0"/>
              <a:t>if</a:t>
            </a:r>
            <a:r>
              <a:rPr kumimoji="1" lang="zh-CN" altLang="en-US" dirty="0" smtClean="0"/>
              <a:t> </a:t>
            </a:r>
            <a:r>
              <a:rPr kumimoji="1" lang="en-US" altLang="zh-CN" dirty="0" smtClean="0"/>
              <a:t>the</a:t>
            </a:r>
            <a:r>
              <a:rPr kumimoji="1" lang="zh-CN" altLang="en-US" dirty="0" smtClean="0"/>
              <a:t> </a:t>
            </a:r>
            <a:r>
              <a:rPr kumimoji="1" lang="en-US" altLang="zh-CN" dirty="0" smtClean="0"/>
              <a:t>TCP</a:t>
            </a:r>
            <a:r>
              <a:rPr kumimoji="1" lang="zh-CN" altLang="en-US" dirty="0" smtClean="0"/>
              <a:t> </a:t>
            </a:r>
            <a:r>
              <a:rPr kumimoji="1" lang="en-US" altLang="zh-CN" dirty="0" smtClean="0"/>
              <a:t>connection</a:t>
            </a:r>
            <a:r>
              <a:rPr kumimoji="1" lang="zh-CN" altLang="en-US" dirty="0" smtClean="0"/>
              <a:t> </a:t>
            </a:r>
            <a:r>
              <a:rPr kumimoji="1" lang="en-US" altLang="zh-CN" dirty="0" smtClean="0"/>
              <a:t>sees</a:t>
            </a:r>
            <a:r>
              <a:rPr kumimoji="1" lang="zh-CN" altLang="en-US" dirty="0" smtClean="0"/>
              <a:t> </a:t>
            </a:r>
            <a:r>
              <a:rPr kumimoji="1" lang="en-US" altLang="zh-CN" dirty="0" smtClean="0"/>
              <a:t>no</a:t>
            </a:r>
            <a:r>
              <a:rPr kumimoji="1" lang="zh-CN" altLang="en-US" dirty="0" smtClean="0"/>
              <a:t> </a:t>
            </a:r>
            <a:r>
              <a:rPr kumimoji="1" lang="en-US" altLang="zh-CN" dirty="0" smtClean="0"/>
              <a:t>data</a:t>
            </a:r>
            <a:r>
              <a:rPr kumimoji="1" lang="zh-CN" altLang="en-US" dirty="0" smtClean="0"/>
              <a:t> </a:t>
            </a:r>
            <a:r>
              <a:rPr kumimoji="1" lang="en-US" altLang="zh-CN" dirty="0" smtClean="0"/>
              <a:t>over</a:t>
            </a:r>
            <a:r>
              <a:rPr kumimoji="1" lang="zh-CN" altLang="en-US" dirty="0" smtClean="0"/>
              <a:t> </a:t>
            </a:r>
            <a:r>
              <a:rPr kumimoji="1" lang="en-US" altLang="zh-CN" dirty="0" smtClean="0"/>
              <a:t>one</a:t>
            </a:r>
            <a:r>
              <a:rPr kumimoji="1" lang="zh-CN" altLang="en-US" dirty="0" smtClean="0"/>
              <a:t> </a:t>
            </a:r>
            <a:r>
              <a:rPr kumimoji="1" lang="en-US" altLang="zh-CN" dirty="0" smtClean="0"/>
              <a:t>RTO.</a:t>
            </a:r>
            <a:r>
              <a:rPr kumimoji="1" lang="zh-CN" altLang="en-US" dirty="0" smtClean="0"/>
              <a:t> </a:t>
            </a:r>
            <a:r>
              <a:rPr kumimoji="1" lang="en-US" altLang="zh-CN" dirty="0" smtClean="0"/>
              <a:t>We</a:t>
            </a:r>
            <a:r>
              <a:rPr kumimoji="1" lang="zh-CN" altLang="en-US" dirty="0" smtClean="0"/>
              <a:t> </a:t>
            </a:r>
            <a:r>
              <a:rPr kumimoji="1" lang="en-US" altLang="zh-CN" dirty="0" smtClean="0"/>
              <a:t>show</a:t>
            </a:r>
            <a:r>
              <a:rPr kumimoji="1" lang="zh-CN" altLang="en-US" dirty="0" smtClean="0"/>
              <a:t> </a:t>
            </a:r>
            <a:r>
              <a:rPr kumimoji="1" lang="en-US" altLang="zh-CN" dirty="0" smtClean="0"/>
              <a:t>the</a:t>
            </a:r>
            <a:r>
              <a:rPr kumimoji="1" lang="zh-CN" altLang="en-US" dirty="0" smtClean="0"/>
              <a:t> </a:t>
            </a:r>
            <a:r>
              <a:rPr kumimoji="1" lang="en-US" altLang="zh-CN" dirty="0" err="1" smtClean="0"/>
              <a:t>cdf</a:t>
            </a:r>
            <a:r>
              <a:rPr kumimoji="1" lang="zh-CN" altLang="en-US" dirty="0" smtClean="0"/>
              <a:t> </a:t>
            </a:r>
            <a:r>
              <a:rPr kumimoji="1" lang="en-US" altLang="zh-CN" dirty="0" smtClean="0"/>
              <a:t>of</a:t>
            </a:r>
            <a:r>
              <a:rPr kumimoji="1" lang="zh-CN" altLang="en-US" dirty="0" smtClean="0"/>
              <a:t> </a:t>
            </a:r>
            <a:r>
              <a:rPr kumimoji="1" lang="en-US" altLang="zh-CN" dirty="0" smtClean="0"/>
              <a:t>the</a:t>
            </a:r>
            <a:r>
              <a:rPr kumimoji="1" lang="zh-CN" altLang="en-US" dirty="0" smtClean="0"/>
              <a:t> </a:t>
            </a:r>
            <a:r>
              <a:rPr kumimoji="1" lang="en-US" altLang="zh-CN" dirty="0" smtClean="0"/>
              <a:t>ratio</a:t>
            </a:r>
            <a:r>
              <a:rPr kumimoji="1" lang="zh-CN" altLang="en-US" dirty="0" smtClean="0"/>
              <a:t> </a:t>
            </a:r>
            <a:r>
              <a:rPr kumimoji="1" lang="en-US" altLang="zh-CN" dirty="0" smtClean="0"/>
              <a:t>of</a:t>
            </a:r>
            <a:r>
              <a:rPr kumimoji="1" lang="zh-CN" altLang="en-US" dirty="0" smtClean="0"/>
              <a:t> </a:t>
            </a:r>
            <a:r>
              <a:rPr kumimoji="1" lang="en-US" altLang="zh-CN" dirty="0" smtClean="0"/>
              <a:t>intervals</a:t>
            </a:r>
            <a:r>
              <a:rPr kumimoji="1" lang="zh-CN" altLang="en-US" dirty="0" smtClean="0"/>
              <a:t> </a:t>
            </a:r>
            <a:r>
              <a:rPr kumimoji="1" lang="en-US" altLang="zh-CN" dirty="0" smtClean="0"/>
              <a:t>to</a:t>
            </a:r>
            <a:r>
              <a:rPr kumimoji="1" lang="zh-CN" altLang="en-US" dirty="0" smtClean="0"/>
              <a:t> </a:t>
            </a:r>
            <a:r>
              <a:rPr kumimoji="1" lang="en-US" altLang="zh-CN" dirty="0" smtClean="0"/>
              <a:t>the</a:t>
            </a:r>
            <a:r>
              <a:rPr kumimoji="1" lang="zh-CN" altLang="en-US" dirty="0" smtClean="0"/>
              <a:t> </a:t>
            </a:r>
            <a:r>
              <a:rPr kumimoji="1" lang="en-US" altLang="zh-CN" dirty="0" smtClean="0"/>
              <a:t>RTO.</a:t>
            </a:r>
            <a:r>
              <a:rPr kumimoji="1" lang="zh-CN" altLang="en-US" dirty="0" smtClean="0"/>
              <a:t> </a:t>
            </a:r>
            <a:r>
              <a:rPr kumimoji="1" lang="en-US" altLang="zh-CN" dirty="0" smtClean="0"/>
              <a:t>If</a:t>
            </a:r>
            <a:r>
              <a:rPr kumimoji="1" lang="zh-CN" altLang="en-US" dirty="0" smtClean="0"/>
              <a:t> </a:t>
            </a:r>
            <a:r>
              <a:rPr kumimoji="1" lang="en-US" altLang="zh-CN" dirty="0" smtClean="0"/>
              <a:t>the</a:t>
            </a:r>
            <a:r>
              <a:rPr kumimoji="1" lang="zh-CN" altLang="en-US" dirty="0" smtClean="0"/>
              <a:t> </a:t>
            </a:r>
            <a:r>
              <a:rPr kumimoji="1" lang="en-US" altLang="zh-CN" dirty="0" smtClean="0"/>
              <a:t>ratio</a:t>
            </a:r>
            <a:r>
              <a:rPr kumimoji="1" lang="zh-CN" altLang="en-US" dirty="0" smtClean="0"/>
              <a:t> </a:t>
            </a:r>
            <a:r>
              <a:rPr kumimoji="1" lang="en-US" altLang="zh-CN" dirty="0" smtClean="0"/>
              <a:t>is</a:t>
            </a:r>
            <a:r>
              <a:rPr kumimoji="1" lang="zh-CN" altLang="en-US" dirty="0" smtClean="0"/>
              <a:t> </a:t>
            </a:r>
            <a:r>
              <a:rPr kumimoji="1" lang="en-US" altLang="zh-CN" dirty="0" smtClean="0"/>
              <a:t>larger</a:t>
            </a:r>
            <a:r>
              <a:rPr kumimoji="1" lang="zh-CN" altLang="en-US" dirty="0" smtClean="0"/>
              <a:t> </a:t>
            </a:r>
            <a:r>
              <a:rPr kumimoji="1" lang="en-US" altLang="zh-CN" dirty="0" smtClean="0"/>
              <a:t>than</a:t>
            </a:r>
            <a:r>
              <a:rPr kumimoji="1" lang="zh-CN" altLang="en-US" dirty="0" smtClean="0"/>
              <a:t> </a:t>
            </a:r>
            <a:r>
              <a:rPr kumimoji="1" lang="en-US" altLang="zh-CN" dirty="0" smtClean="0"/>
              <a:t>1,</a:t>
            </a:r>
            <a:r>
              <a:rPr kumimoji="1" lang="zh-CN" altLang="en-US" dirty="0" smtClean="0"/>
              <a:t> </a:t>
            </a:r>
            <a:r>
              <a:rPr kumimoji="1" lang="en-US" altLang="zh-CN" dirty="0" smtClean="0"/>
              <a:t>SSAI</a:t>
            </a:r>
            <a:r>
              <a:rPr kumimoji="1" lang="zh-CN" altLang="en-US" dirty="0" smtClean="0"/>
              <a:t> </a:t>
            </a:r>
            <a:r>
              <a:rPr kumimoji="1" lang="en-US" altLang="zh-CN" dirty="0" smtClean="0"/>
              <a:t>will</a:t>
            </a:r>
            <a:r>
              <a:rPr kumimoji="1" lang="zh-CN" altLang="en-US" dirty="0" smtClean="0"/>
              <a:t> </a:t>
            </a:r>
            <a:r>
              <a:rPr kumimoji="1" lang="en-US" altLang="zh-CN" dirty="0" smtClean="0"/>
              <a:t>be</a:t>
            </a:r>
            <a:r>
              <a:rPr kumimoji="1" lang="zh-CN" altLang="en-US" dirty="0" smtClean="0"/>
              <a:t> </a:t>
            </a:r>
            <a:r>
              <a:rPr kumimoji="1" lang="en-US" altLang="zh-CN" dirty="0" smtClean="0"/>
              <a:t>triggered.</a:t>
            </a:r>
            <a:r>
              <a:rPr kumimoji="1" lang="zh-CN" altLang="en-US" dirty="0" smtClean="0"/>
              <a:t> </a:t>
            </a:r>
            <a:r>
              <a:rPr kumimoji="1" lang="en-US" altLang="zh-CN" dirty="0" smtClean="0"/>
              <a:t>The</a:t>
            </a:r>
            <a:r>
              <a:rPr kumimoji="1" lang="zh-CN" altLang="en-US" dirty="0" smtClean="0"/>
              <a:t> </a:t>
            </a:r>
            <a:r>
              <a:rPr kumimoji="1" lang="en-US" altLang="zh-CN" dirty="0" smtClean="0"/>
              <a:t>observation</a:t>
            </a:r>
            <a:r>
              <a:rPr kumimoji="1" lang="zh-CN" altLang="en-US" dirty="0" smtClean="0"/>
              <a:t> </a:t>
            </a:r>
            <a:r>
              <a:rPr kumimoji="1" lang="en-US" altLang="zh-CN" dirty="0" smtClean="0"/>
              <a:t>is</a:t>
            </a:r>
            <a:r>
              <a:rPr kumimoji="1" lang="zh-CN" altLang="en-US" dirty="0" smtClean="0"/>
              <a:t> </a:t>
            </a:r>
            <a:r>
              <a:rPr kumimoji="1" lang="en-US" altLang="zh-CN" dirty="0" smtClean="0"/>
              <a:t>that</a:t>
            </a:r>
            <a:r>
              <a:rPr kumimoji="1" lang="zh-CN" altLang="en-US" dirty="0" smtClean="0"/>
              <a:t> </a:t>
            </a:r>
            <a:r>
              <a:rPr kumimoji="1" lang="en-US" altLang="zh-CN" dirty="0" smtClean="0"/>
              <a:t>over</a:t>
            </a:r>
            <a:r>
              <a:rPr kumimoji="1" lang="zh-CN" altLang="en-US" dirty="0" smtClean="0"/>
              <a:t> </a:t>
            </a:r>
            <a:r>
              <a:rPr kumimoji="1" lang="en-US" altLang="zh-CN" dirty="0" smtClean="0"/>
              <a:t>half</a:t>
            </a:r>
            <a:r>
              <a:rPr kumimoji="1" lang="zh-CN" altLang="en-US" dirty="0" smtClean="0"/>
              <a:t> </a:t>
            </a:r>
            <a:r>
              <a:rPr kumimoji="1" lang="en-US" altLang="zh-CN" dirty="0" smtClean="0"/>
              <a:t>of</a:t>
            </a:r>
            <a:r>
              <a:rPr kumimoji="1" lang="zh-CN" altLang="en-US" dirty="0" smtClean="0"/>
              <a:t> </a:t>
            </a:r>
            <a:r>
              <a:rPr kumimoji="1" lang="en-US" altLang="zh-CN" dirty="0" smtClean="0"/>
              <a:t>the</a:t>
            </a:r>
            <a:r>
              <a:rPr kumimoji="1" lang="zh-CN" altLang="en-US" dirty="0" smtClean="0"/>
              <a:t> </a:t>
            </a:r>
            <a:r>
              <a:rPr kumimoji="1" lang="en-US" altLang="zh-CN" dirty="0" smtClean="0"/>
              <a:t>intervals</a:t>
            </a:r>
            <a:r>
              <a:rPr kumimoji="1" lang="zh-CN" altLang="en-US" dirty="0" smtClean="0"/>
              <a:t> </a:t>
            </a:r>
            <a:r>
              <a:rPr kumimoji="1" lang="en-US" altLang="zh-CN" dirty="0" smtClean="0"/>
              <a:t>between</a:t>
            </a:r>
            <a:r>
              <a:rPr kumimoji="1" lang="zh-CN" altLang="en-US" dirty="0" smtClean="0"/>
              <a:t> </a:t>
            </a:r>
            <a:r>
              <a:rPr kumimoji="1" lang="en-US" altLang="zh-CN" dirty="0" smtClean="0"/>
              <a:t>two</a:t>
            </a:r>
            <a:r>
              <a:rPr kumimoji="1" lang="zh-CN" altLang="en-US" dirty="0" smtClean="0"/>
              <a:t> </a:t>
            </a:r>
            <a:r>
              <a:rPr kumimoji="1" lang="en-US" altLang="zh-CN" dirty="0" smtClean="0"/>
              <a:t>chunks,</a:t>
            </a:r>
            <a:r>
              <a:rPr kumimoji="1" lang="zh-CN" altLang="en-US" dirty="0" smtClean="0"/>
              <a:t> </a:t>
            </a:r>
            <a:r>
              <a:rPr kumimoji="1" lang="en-US" altLang="zh-CN" dirty="0" smtClean="0"/>
              <a:t>in</a:t>
            </a:r>
            <a:r>
              <a:rPr kumimoji="1" lang="zh-CN" altLang="en-US" dirty="0" smtClean="0"/>
              <a:t> </a:t>
            </a:r>
            <a:r>
              <a:rPr kumimoji="1" lang="en-US" altLang="zh-CN" dirty="0" smtClean="0"/>
              <a:t>either</a:t>
            </a:r>
            <a:r>
              <a:rPr kumimoji="1" lang="zh-CN" altLang="en-US" dirty="0" smtClean="0"/>
              <a:t> </a:t>
            </a:r>
            <a:r>
              <a:rPr kumimoji="1" lang="en-US" altLang="zh-CN" dirty="0" smtClean="0"/>
              <a:t>storage</a:t>
            </a:r>
            <a:r>
              <a:rPr kumimoji="1" lang="zh-CN" altLang="en-US" dirty="0" smtClean="0"/>
              <a:t> </a:t>
            </a:r>
            <a:r>
              <a:rPr kumimoji="1" lang="en-US" altLang="zh-CN" dirty="0" smtClean="0"/>
              <a:t>or</a:t>
            </a:r>
            <a:r>
              <a:rPr kumimoji="1" lang="zh-CN" altLang="en-US" dirty="0" smtClean="0"/>
              <a:t> </a:t>
            </a:r>
            <a:r>
              <a:rPr kumimoji="1" lang="en-US" altLang="zh-CN" dirty="0" smtClean="0"/>
              <a:t>retrieval</a:t>
            </a:r>
            <a:r>
              <a:rPr kumimoji="1" lang="zh-CN" altLang="en-US" dirty="0" smtClean="0"/>
              <a:t> </a:t>
            </a:r>
            <a:r>
              <a:rPr kumimoji="1" lang="en-US" altLang="zh-CN" dirty="0" smtClean="0"/>
              <a:t>flows</a:t>
            </a:r>
            <a:r>
              <a:rPr kumimoji="1" lang="zh-CN" altLang="en-US" dirty="0" smtClean="0"/>
              <a:t>, </a:t>
            </a:r>
            <a:r>
              <a:rPr kumimoji="1" lang="en-US" altLang="zh-CN" dirty="0" smtClean="0"/>
              <a:t>will</a:t>
            </a:r>
            <a:r>
              <a:rPr kumimoji="1" lang="zh-CN" altLang="en-US" dirty="0" smtClean="0"/>
              <a:t> </a:t>
            </a:r>
            <a:r>
              <a:rPr kumimoji="1" lang="en-US" altLang="zh-CN" dirty="0" smtClean="0"/>
              <a:t>lead</a:t>
            </a:r>
            <a:r>
              <a:rPr kumimoji="1" lang="zh-CN" altLang="en-US" dirty="0" smtClean="0"/>
              <a:t> </a:t>
            </a:r>
            <a:r>
              <a:rPr kumimoji="1" lang="en-US" altLang="zh-CN" dirty="0" smtClean="0"/>
              <a:t>to</a:t>
            </a:r>
            <a:r>
              <a:rPr kumimoji="1" lang="zh-CN" altLang="en-US" dirty="0" smtClean="0"/>
              <a:t> </a:t>
            </a:r>
            <a:r>
              <a:rPr kumimoji="1" lang="en-US" altLang="zh-CN" dirty="0" smtClean="0"/>
              <a:t>the</a:t>
            </a:r>
            <a:r>
              <a:rPr kumimoji="1" lang="zh-CN" altLang="en-US" dirty="0" smtClean="0"/>
              <a:t> </a:t>
            </a:r>
            <a:r>
              <a:rPr kumimoji="1" lang="en-US" altLang="zh-CN" dirty="0" smtClean="0"/>
              <a:t>trigger</a:t>
            </a:r>
            <a:r>
              <a:rPr kumimoji="1" lang="zh-CN" altLang="en-US" dirty="0" smtClean="0"/>
              <a:t> </a:t>
            </a:r>
            <a:r>
              <a:rPr kumimoji="1" lang="en-US" altLang="zh-CN" dirty="0" smtClean="0"/>
              <a:t>of</a:t>
            </a:r>
            <a:r>
              <a:rPr kumimoji="1" lang="zh-CN" altLang="en-US" dirty="0" smtClean="0"/>
              <a:t> </a:t>
            </a:r>
            <a:r>
              <a:rPr kumimoji="1" lang="en-US" altLang="zh-CN" dirty="0" smtClean="0"/>
              <a:t>SSAI.</a:t>
            </a:r>
            <a:r>
              <a:rPr kumimoji="1" lang="zh-CN" altLang="en-US" dirty="0" smtClean="0"/>
              <a:t> </a:t>
            </a:r>
            <a:r>
              <a:rPr kumimoji="1" lang="en-US" altLang="zh-CN" dirty="0" smtClean="0"/>
              <a:t>But</a:t>
            </a:r>
            <a:r>
              <a:rPr kumimoji="1" lang="zh-CN" altLang="en-US" dirty="0" smtClean="0"/>
              <a:t> </a:t>
            </a:r>
            <a:r>
              <a:rPr kumimoji="1" lang="en-US" altLang="zh-CN" dirty="0" smtClean="0"/>
              <a:t>this</a:t>
            </a:r>
            <a:r>
              <a:rPr kumimoji="1" lang="zh-CN" altLang="en-US" dirty="0" smtClean="0"/>
              <a:t> </a:t>
            </a:r>
            <a:r>
              <a:rPr kumimoji="1" lang="en-US" altLang="zh-CN" dirty="0" smtClean="0"/>
              <a:t>percentage</a:t>
            </a:r>
            <a:r>
              <a:rPr kumimoji="1" lang="zh-CN" altLang="en-US" dirty="0" smtClean="0"/>
              <a:t> </a:t>
            </a:r>
            <a:r>
              <a:rPr kumimoji="1" lang="en-US" altLang="zh-CN" dirty="0" smtClean="0"/>
              <a:t>is</a:t>
            </a:r>
            <a:r>
              <a:rPr kumimoji="1" lang="zh-CN" altLang="en-US" dirty="0" smtClean="0"/>
              <a:t> </a:t>
            </a:r>
            <a:r>
              <a:rPr kumimoji="1" lang="en-US" altLang="zh-CN" dirty="0" smtClean="0"/>
              <a:t>only</a:t>
            </a:r>
            <a:r>
              <a:rPr kumimoji="1" lang="zh-CN" altLang="en-US" dirty="0" smtClean="0"/>
              <a:t> </a:t>
            </a:r>
            <a:r>
              <a:rPr kumimoji="1" lang="en-US" altLang="zh-CN" dirty="0" smtClean="0"/>
              <a:t>18%</a:t>
            </a:r>
            <a:r>
              <a:rPr kumimoji="1" lang="zh-CN" altLang="en-US" dirty="0" smtClean="0"/>
              <a:t> </a:t>
            </a:r>
            <a:r>
              <a:rPr kumimoji="1" lang="en-US" altLang="zh-CN" dirty="0" smtClean="0"/>
              <a:t>for</a:t>
            </a:r>
            <a:r>
              <a:rPr kumimoji="1" lang="zh-CN" altLang="en-US" dirty="0" smtClean="0"/>
              <a:t> </a:t>
            </a:r>
            <a:r>
              <a:rPr kumimoji="1" lang="en-US" altLang="zh-CN" dirty="0" smtClean="0"/>
              <a:t>iOS</a:t>
            </a:r>
            <a:r>
              <a:rPr kumimoji="1" lang="zh-CN" altLang="en-US" dirty="0" smtClean="0"/>
              <a:t> </a:t>
            </a:r>
            <a:r>
              <a:rPr kumimoji="1" lang="en-US" altLang="zh-CN" dirty="0" smtClean="0"/>
              <a:t>flows.</a:t>
            </a:r>
          </a:p>
          <a:p>
            <a:endParaRPr kumimoji="1" lang="en-US" altLang="zh-CN" dirty="0" smtClean="0"/>
          </a:p>
          <a:p>
            <a:r>
              <a:rPr kumimoji="1" lang="en-US" altLang="zh-CN" dirty="0" smtClean="0"/>
              <a:t>This</a:t>
            </a:r>
            <a:r>
              <a:rPr kumimoji="1" lang="zh-CN" altLang="en-US" dirty="0" smtClean="0"/>
              <a:t> </a:t>
            </a:r>
            <a:r>
              <a:rPr kumimoji="1" lang="en-US" altLang="zh-CN" dirty="0" smtClean="0"/>
              <a:t>partially</a:t>
            </a:r>
            <a:r>
              <a:rPr kumimoji="1" lang="zh-CN" altLang="en-US" dirty="0" smtClean="0"/>
              <a:t> </a:t>
            </a:r>
            <a:r>
              <a:rPr kumimoji="1" lang="en-US" altLang="zh-CN" dirty="0" smtClean="0"/>
              <a:t>explains</a:t>
            </a:r>
            <a:r>
              <a:rPr kumimoji="1" lang="zh-CN" altLang="en-US" dirty="0" smtClean="0"/>
              <a:t> </a:t>
            </a:r>
            <a:r>
              <a:rPr kumimoji="1" lang="en-US" altLang="zh-CN" dirty="0" smtClean="0"/>
              <a:t>the</a:t>
            </a:r>
            <a:r>
              <a:rPr kumimoji="1" lang="zh-CN" altLang="en-US" dirty="0" smtClean="0"/>
              <a:t> </a:t>
            </a:r>
            <a:r>
              <a:rPr kumimoji="1" lang="en-US" altLang="zh-CN" dirty="0" smtClean="0"/>
              <a:t>performance</a:t>
            </a:r>
            <a:r>
              <a:rPr kumimoji="1" lang="zh-CN" altLang="en-US" dirty="0" smtClean="0"/>
              <a:t> </a:t>
            </a:r>
            <a:r>
              <a:rPr kumimoji="1" lang="en-US" altLang="zh-CN" dirty="0" smtClean="0"/>
              <a:t>gap</a:t>
            </a:r>
            <a:r>
              <a:rPr kumimoji="1" lang="zh-CN" altLang="en-US" dirty="0" smtClean="0"/>
              <a:t> </a:t>
            </a:r>
            <a:r>
              <a:rPr kumimoji="1" lang="en-US" altLang="zh-CN" dirty="0" smtClean="0"/>
              <a:t>between</a:t>
            </a:r>
            <a:r>
              <a:rPr kumimoji="1" lang="zh-CN" altLang="en-US" dirty="0" smtClean="0"/>
              <a:t> </a:t>
            </a:r>
            <a:r>
              <a:rPr kumimoji="1" lang="en-US" altLang="zh-CN" dirty="0" smtClean="0"/>
              <a:t>android</a:t>
            </a:r>
            <a:r>
              <a:rPr kumimoji="1" lang="zh-CN" altLang="en-US" dirty="0" smtClean="0"/>
              <a:t> </a:t>
            </a:r>
            <a:r>
              <a:rPr kumimoji="1" lang="en-US" altLang="zh-CN" dirty="0" smtClean="0"/>
              <a:t>and</a:t>
            </a:r>
            <a:r>
              <a:rPr kumimoji="1" lang="zh-CN" altLang="en-US" dirty="0" smtClean="0"/>
              <a:t> </a:t>
            </a:r>
            <a:r>
              <a:rPr kumimoji="1" lang="en-US" altLang="zh-CN" dirty="0" smtClean="0"/>
              <a:t>iOS</a:t>
            </a:r>
            <a:r>
              <a:rPr kumimoji="1" lang="zh-CN" altLang="en-US" dirty="0" smtClean="0"/>
              <a:t> </a:t>
            </a:r>
            <a:r>
              <a:rPr kumimoji="1" lang="en-US" altLang="zh-CN" dirty="0" smtClean="0"/>
              <a:t>flows.</a:t>
            </a:r>
            <a:endParaRPr kumimoji="1" lang="zh-CN" altLang="en-US" dirty="0"/>
          </a:p>
        </p:txBody>
      </p:sp>
      <p:sp>
        <p:nvSpPr>
          <p:cNvPr id="4" name="幻灯片编号占位符 3"/>
          <p:cNvSpPr>
            <a:spLocks noGrp="1"/>
          </p:cNvSpPr>
          <p:nvPr>
            <p:ph type="sldNum" sz="quarter" idx="10"/>
          </p:nvPr>
        </p:nvSpPr>
        <p:spPr/>
        <p:txBody>
          <a:bodyPr/>
          <a:lstStyle/>
          <a:p>
            <a:fld id="{76AE4F24-3CB2-4BC7-9085-606FF2057955}" type="slidenum">
              <a:rPr lang="zh-CN" altLang="en-US" smtClean="0"/>
              <a:pPr/>
              <a:t>23</a:t>
            </a:fld>
            <a:endParaRPr lang="zh-CN" altLang="en-US"/>
          </a:p>
        </p:txBody>
      </p:sp>
    </p:spTree>
    <p:extLst>
      <p:ext uri="{BB962C8B-B14F-4D97-AF65-F5344CB8AC3E}">
        <p14:creationId xmlns:p14="http://schemas.microsoft.com/office/powerpoint/2010/main" val="3032645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endParaRPr kumimoji="1" lang="en-US" altLang="zh-CN" dirty="0" smtClean="0"/>
          </a:p>
          <a:p>
            <a:r>
              <a:rPr kumimoji="1" lang="en-US" altLang="zh-CN" dirty="0" smtClean="0"/>
              <a:t>Then</a:t>
            </a:r>
            <a:r>
              <a:rPr kumimoji="1" lang="zh-CN" altLang="en-US" dirty="0" smtClean="0"/>
              <a:t> </a:t>
            </a:r>
            <a:r>
              <a:rPr kumimoji="1" lang="en-US" altLang="zh-CN" dirty="0" smtClean="0"/>
              <a:t>we</a:t>
            </a:r>
            <a:r>
              <a:rPr kumimoji="1" lang="zh-CN" altLang="en-US" dirty="0" smtClean="0"/>
              <a:t> </a:t>
            </a:r>
            <a:r>
              <a:rPr kumimoji="1" lang="en-US" altLang="zh-CN" dirty="0" smtClean="0"/>
              <a:t>want</a:t>
            </a:r>
            <a:r>
              <a:rPr kumimoji="1" lang="zh-CN" altLang="en-US" dirty="0" smtClean="0"/>
              <a:t> </a:t>
            </a:r>
            <a:r>
              <a:rPr kumimoji="1" lang="en-US" altLang="zh-CN" dirty="0" smtClean="0"/>
              <a:t>to</a:t>
            </a:r>
            <a:r>
              <a:rPr kumimoji="1" lang="zh-CN" altLang="en-US" dirty="0" smtClean="0"/>
              <a:t> </a:t>
            </a:r>
            <a:r>
              <a:rPr kumimoji="1" lang="en-US" altLang="zh-CN" dirty="0" smtClean="0"/>
              <a:t>know</a:t>
            </a:r>
            <a:r>
              <a:rPr kumimoji="1" lang="zh-CN" altLang="en-US" dirty="0" smtClean="0"/>
              <a:t> </a:t>
            </a:r>
            <a:r>
              <a:rPr kumimoji="1" lang="en-US" altLang="zh-CN" dirty="0" smtClean="0"/>
              <a:t>who</a:t>
            </a:r>
            <a:r>
              <a:rPr kumimoji="1" lang="zh-CN" altLang="en-US" dirty="0" smtClean="0"/>
              <a:t> </a:t>
            </a:r>
            <a:r>
              <a:rPr kumimoji="1" lang="en-US" altLang="zh-CN" dirty="0" smtClean="0"/>
              <a:t>contributes</a:t>
            </a:r>
            <a:r>
              <a:rPr kumimoji="1" lang="zh-CN" altLang="en-US" dirty="0" smtClean="0"/>
              <a:t> </a:t>
            </a:r>
            <a:r>
              <a:rPr kumimoji="1" lang="en-US" altLang="zh-CN" dirty="0" smtClean="0"/>
              <a:t>most</a:t>
            </a:r>
            <a:r>
              <a:rPr kumimoji="1" lang="zh-CN" altLang="en-US" dirty="0" smtClean="0"/>
              <a:t> </a:t>
            </a:r>
            <a:r>
              <a:rPr kumimoji="1" lang="en-US" altLang="zh-CN" dirty="0" smtClean="0"/>
              <a:t>to</a:t>
            </a:r>
            <a:r>
              <a:rPr kumimoji="1" lang="zh-CN" altLang="en-US" dirty="0" smtClean="0"/>
              <a:t> </a:t>
            </a:r>
            <a:r>
              <a:rPr kumimoji="1" lang="en-US" altLang="zh-CN" dirty="0" smtClean="0"/>
              <a:t>the</a:t>
            </a:r>
            <a:r>
              <a:rPr kumimoji="1" lang="zh-CN" altLang="en-US" dirty="0" smtClean="0"/>
              <a:t> </a:t>
            </a:r>
            <a:r>
              <a:rPr kumimoji="1" lang="en-US" altLang="zh-CN" dirty="0" smtClean="0"/>
              <a:t>idle</a:t>
            </a:r>
            <a:r>
              <a:rPr kumimoji="1" lang="zh-CN" altLang="en-US" dirty="0" smtClean="0"/>
              <a:t> </a:t>
            </a:r>
            <a:r>
              <a:rPr kumimoji="1" lang="en-US" altLang="zh-CN" dirty="0" smtClean="0"/>
              <a:t>time.</a:t>
            </a:r>
            <a:r>
              <a:rPr kumimoji="1" lang="zh-CN" altLang="en-US" dirty="0" smtClean="0"/>
              <a:t> </a:t>
            </a:r>
            <a:r>
              <a:rPr kumimoji="1" lang="en-US" altLang="zh-CN" dirty="0" smtClean="0"/>
              <a:t>The</a:t>
            </a:r>
            <a:r>
              <a:rPr kumimoji="1" lang="zh-CN" altLang="en-US" dirty="0" smtClean="0"/>
              <a:t> </a:t>
            </a:r>
            <a:r>
              <a:rPr kumimoji="1" lang="en-US" altLang="zh-CN" dirty="0" smtClean="0"/>
              <a:t>idle</a:t>
            </a:r>
            <a:r>
              <a:rPr kumimoji="1" lang="zh-CN" altLang="en-US" dirty="0" smtClean="0"/>
              <a:t> </a:t>
            </a:r>
            <a:r>
              <a:rPr kumimoji="1" lang="en-US" altLang="zh-CN" dirty="0" smtClean="0"/>
              <a:t>time</a:t>
            </a:r>
            <a:r>
              <a:rPr kumimoji="1" lang="zh-CN" altLang="en-US" dirty="0" smtClean="0"/>
              <a:t> </a:t>
            </a:r>
            <a:r>
              <a:rPr kumimoji="1" lang="en-US" altLang="zh-CN" dirty="0" smtClean="0"/>
              <a:t>may</a:t>
            </a:r>
            <a:r>
              <a:rPr kumimoji="1" lang="zh-CN" altLang="en-US" dirty="0" smtClean="0"/>
              <a:t> </a:t>
            </a:r>
            <a:r>
              <a:rPr kumimoji="1" lang="en-US" altLang="zh-CN" dirty="0" smtClean="0"/>
              <a:t>be</a:t>
            </a:r>
            <a:r>
              <a:rPr kumimoji="1" lang="zh-CN" altLang="en-US" dirty="0" smtClean="0"/>
              <a:t> </a:t>
            </a:r>
            <a:r>
              <a:rPr kumimoji="1" lang="en-US" altLang="zh-CN" dirty="0" smtClean="0"/>
              <a:t>caused</a:t>
            </a:r>
            <a:r>
              <a:rPr kumimoji="1" lang="zh-CN" altLang="en-US" dirty="0" smtClean="0"/>
              <a:t> </a:t>
            </a:r>
            <a:r>
              <a:rPr kumimoji="1" lang="en-US" altLang="zh-CN" dirty="0" smtClean="0"/>
              <a:t>either</a:t>
            </a:r>
            <a:r>
              <a:rPr kumimoji="1" lang="zh-CN" altLang="en-US" dirty="0" smtClean="0"/>
              <a:t> </a:t>
            </a:r>
            <a:r>
              <a:rPr kumimoji="1" lang="en-US" altLang="zh-CN" dirty="0" smtClean="0"/>
              <a:t>by</a:t>
            </a:r>
            <a:r>
              <a:rPr kumimoji="1" lang="zh-CN" altLang="en-US" dirty="0" smtClean="0"/>
              <a:t> </a:t>
            </a:r>
            <a:r>
              <a:rPr kumimoji="1" lang="en-US" altLang="zh-CN" dirty="0" smtClean="0"/>
              <a:t>the</a:t>
            </a:r>
            <a:r>
              <a:rPr kumimoji="1" lang="zh-CN" altLang="en-US" dirty="0" smtClean="0"/>
              <a:t> </a:t>
            </a:r>
            <a:r>
              <a:rPr kumimoji="1" lang="en-US" altLang="zh-CN" dirty="0" smtClean="0"/>
              <a:t>client</a:t>
            </a:r>
            <a:r>
              <a:rPr kumimoji="1" lang="zh-CN" altLang="en-US" dirty="0" smtClean="0"/>
              <a:t> </a:t>
            </a:r>
            <a:r>
              <a:rPr kumimoji="1" lang="en-US" altLang="zh-CN" dirty="0" smtClean="0"/>
              <a:t>side</a:t>
            </a:r>
            <a:r>
              <a:rPr kumimoji="1" lang="zh-CN" altLang="en-US" dirty="0" smtClean="0"/>
              <a:t> </a:t>
            </a:r>
            <a:r>
              <a:rPr kumimoji="1" lang="en-US" altLang="zh-CN" dirty="0" smtClean="0"/>
              <a:t>or</a:t>
            </a:r>
            <a:r>
              <a:rPr kumimoji="1" lang="zh-CN" altLang="en-US" dirty="0" smtClean="0"/>
              <a:t> </a:t>
            </a:r>
            <a:r>
              <a:rPr kumimoji="1" lang="en-US" altLang="zh-CN" dirty="0" smtClean="0"/>
              <a:t>the</a:t>
            </a:r>
            <a:r>
              <a:rPr kumimoji="1" lang="zh-CN" altLang="en-US" dirty="0" smtClean="0"/>
              <a:t> </a:t>
            </a:r>
            <a:r>
              <a:rPr kumimoji="1" lang="en-US" altLang="zh-CN" dirty="0" smtClean="0"/>
              <a:t>server</a:t>
            </a:r>
            <a:r>
              <a:rPr kumimoji="1" lang="zh-CN" altLang="en-US" dirty="0" smtClean="0"/>
              <a:t> </a:t>
            </a:r>
            <a:r>
              <a:rPr kumimoji="1" lang="en-US" altLang="zh-CN" dirty="0" smtClean="0"/>
              <a:t>side.</a:t>
            </a:r>
            <a:r>
              <a:rPr kumimoji="1" lang="zh-CN" altLang="en-US" dirty="0" smtClean="0"/>
              <a:t> </a:t>
            </a:r>
            <a:r>
              <a:rPr kumimoji="1" lang="en-US" altLang="zh-CN" dirty="0" smtClean="0"/>
              <a:t>So</a:t>
            </a:r>
            <a:r>
              <a:rPr kumimoji="1" lang="zh-CN" altLang="en-US" dirty="0" smtClean="0"/>
              <a:t> </a:t>
            </a:r>
            <a:r>
              <a:rPr kumimoji="1" lang="en-US" altLang="zh-CN" dirty="0" smtClean="0"/>
              <a:t>we</a:t>
            </a:r>
            <a:r>
              <a:rPr kumimoji="1" lang="zh-CN" altLang="en-US" dirty="0" smtClean="0"/>
              <a:t> </a:t>
            </a:r>
            <a:r>
              <a:rPr kumimoji="1" lang="en-US" altLang="zh-CN" dirty="0" smtClean="0"/>
              <a:t>want</a:t>
            </a:r>
            <a:r>
              <a:rPr kumimoji="1" lang="zh-CN" altLang="en-US" dirty="0" smtClean="0"/>
              <a:t> </a:t>
            </a:r>
            <a:r>
              <a:rPr kumimoji="1" lang="en-US" altLang="zh-CN" dirty="0" smtClean="0"/>
              <a:t>to</a:t>
            </a:r>
            <a:r>
              <a:rPr kumimoji="1" lang="zh-CN" altLang="en-US" dirty="0" smtClean="0"/>
              <a:t> </a:t>
            </a:r>
            <a:r>
              <a:rPr kumimoji="1" lang="en-US" altLang="zh-CN" dirty="0" smtClean="0"/>
              <a:t>know</a:t>
            </a:r>
            <a:r>
              <a:rPr kumimoji="1" lang="zh-CN" altLang="en-US" dirty="0" smtClean="0"/>
              <a:t> </a:t>
            </a:r>
            <a:r>
              <a:rPr kumimoji="1" lang="en-US" altLang="zh-CN" dirty="0" smtClean="0"/>
              <a:t>is</a:t>
            </a:r>
            <a:r>
              <a:rPr kumimoji="1" lang="zh-CN" altLang="en-US" dirty="0" smtClean="0"/>
              <a:t> </a:t>
            </a:r>
            <a:r>
              <a:rPr kumimoji="1" lang="en-US" altLang="zh-CN" dirty="0" smtClean="0"/>
              <a:t>the</a:t>
            </a:r>
            <a:r>
              <a:rPr kumimoji="1" lang="zh-CN" altLang="en-US" dirty="0" smtClean="0"/>
              <a:t> </a:t>
            </a:r>
            <a:r>
              <a:rPr kumimoji="1" lang="en-US" altLang="zh-CN" dirty="0" smtClean="0"/>
              <a:t>client</a:t>
            </a:r>
            <a:r>
              <a:rPr kumimoji="1" lang="zh-CN" altLang="en-US" dirty="0" smtClean="0"/>
              <a:t> </a:t>
            </a:r>
            <a:r>
              <a:rPr kumimoji="1" lang="en-US" altLang="zh-CN" dirty="0" smtClean="0"/>
              <a:t>side</a:t>
            </a:r>
            <a:r>
              <a:rPr kumimoji="1" lang="zh-CN" altLang="en-US" dirty="0" smtClean="0"/>
              <a:t> </a:t>
            </a:r>
            <a:r>
              <a:rPr kumimoji="1" lang="en-US" altLang="zh-CN" dirty="0" smtClean="0"/>
              <a:t>contributes</a:t>
            </a:r>
            <a:r>
              <a:rPr kumimoji="1" lang="zh-CN" altLang="en-US" dirty="0" smtClean="0"/>
              <a:t> </a:t>
            </a:r>
            <a:r>
              <a:rPr kumimoji="1" lang="en-US" altLang="zh-CN" dirty="0" smtClean="0"/>
              <a:t>most</a:t>
            </a:r>
            <a:r>
              <a:rPr kumimoji="1" lang="zh-CN" altLang="en-US" dirty="0" smtClean="0"/>
              <a:t> </a:t>
            </a:r>
            <a:r>
              <a:rPr kumimoji="1" lang="en-US" altLang="zh-CN" dirty="0" smtClean="0"/>
              <a:t>or</a:t>
            </a:r>
            <a:r>
              <a:rPr kumimoji="1" lang="zh-CN" altLang="en-US" dirty="0" smtClean="0"/>
              <a:t> </a:t>
            </a:r>
            <a:r>
              <a:rPr kumimoji="1" lang="en-US" altLang="zh-CN" dirty="0" smtClean="0"/>
              <a:t>server</a:t>
            </a:r>
            <a:r>
              <a:rPr kumimoji="1" lang="zh-CN" altLang="en-US" dirty="0" smtClean="0"/>
              <a:t> </a:t>
            </a:r>
            <a:r>
              <a:rPr kumimoji="1" lang="en-US" altLang="zh-CN" dirty="0" smtClean="0"/>
              <a:t>side.</a:t>
            </a:r>
            <a:r>
              <a:rPr kumimoji="1" lang="zh-CN" altLang="en-US" dirty="0" smtClean="0"/>
              <a:t> </a:t>
            </a:r>
            <a:r>
              <a:rPr kumimoji="1" lang="en-US" altLang="zh-CN" dirty="0" smtClean="0"/>
              <a:t>Here</a:t>
            </a:r>
            <a:r>
              <a:rPr kumimoji="1" lang="zh-CN" altLang="en-US" dirty="0" smtClean="0"/>
              <a:t> </a:t>
            </a:r>
            <a:r>
              <a:rPr kumimoji="1" lang="en-US" altLang="zh-CN" dirty="0" smtClean="0"/>
              <a:t>is</a:t>
            </a:r>
            <a:r>
              <a:rPr kumimoji="1" lang="zh-CN" altLang="en-US" dirty="0" smtClean="0"/>
              <a:t> </a:t>
            </a:r>
            <a:r>
              <a:rPr kumimoji="1" lang="en-US" altLang="zh-CN" dirty="0" smtClean="0"/>
              <a:t>the</a:t>
            </a:r>
            <a:r>
              <a:rPr kumimoji="1" lang="zh-CN" altLang="en-US" dirty="0" smtClean="0"/>
              <a:t> </a:t>
            </a:r>
            <a:r>
              <a:rPr kumimoji="1" lang="en-US" altLang="zh-CN" dirty="0" smtClean="0"/>
              <a:t>CDF</a:t>
            </a:r>
            <a:r>
              <a:rPr kumimoji="1" lang="zh-CN" altLang="en-US" dirty="0" smtClean="0"/>
              <a:t> </a:t>
            </a:r>
            <a:r>
              <a:rPr kumimoji="1" lang="en-US" altLang="zh-CN" dirty="0" smtClean="0"/>
              <a:t>of</a:t>
            </a:r>
            <a:r>
              <a:rPr kumimoji="1" lang="zh-CN" altLang="en-US" dirty="0" smtClean="0"/>
              <a:t> </a:t>
            </a:r>
            <a:r>
              <a:rPr kumimoji="1" lang="en-US" altLang="zh-CN" dirty="0" smtClean="0"/>
              <a:t>idle</a:t>
            </a:r>
            <a:r>
              <a:rPr kumimoji="1" lang="zh-CN" altLang="en-US" dirty="0" smtClean="0"/>
              <a:t> </a:t>
            </a:r>
            <a:r>
              <a:rPr kumimoji="1" lang="en-US" altLang="zh-CN" dirty="0" smtClean="0"/>
              <a:t>time</a:t>
            </a:r>
            <a:r>
              <a:rPr kumimoji="1" lang="zh-CN" altLang="en-US" dirty="0" smtClean="0"/>
              <a:t> </a:t>
            </a:r>
            <a:r>
              <a:rPr kumimoji="1" lang="en-US" altLang="zh-CN" dirty="0" smtClean="0"/>
              <a:t>breakdown</a:t>
            </a:r>
            <a:r>
              <a:rPr kumimoji="1" lang="zh-CN" altLang="en-US" dirty="0" smtClean="0"/>
              <a:t> </a:t>
            </a:r>
            <a:r>
              <a:rPr kumimoji="1" lang="en-US" altLang="zh-CN" dirty="0" smtClean="0"/>
              <a:t>by</a:t>
            </a:r>
            <a:r>
              <a:rPr kumimoji="1" lang="zh-CN" altLang="en-US" dirty="0" smtClean="0"/>
              <a:t> </a:t>
            </a:r>
            <a:r>
              <a:rPr kumimoji="1" lang="en-US" altLang="zh-CN" dirty="0" smtClean="0"/>
              <a:t>the</a:t>
            </a:r>
            <a:r>
              <a:rPr kumimoji="1" lang="zh-CN" altLang="en-US" dirty="0" smtClean="0"/>
              <a:t> </a:t>
            </a:r>
            <a:r>
              <a:rPr kumimoji="1" lang="en-US" altLang="zh-CN" dirty="0" smtClean="0"/>
              <a:t>client</a:t>
            </a:r>
            <a:r>
              <a:rPr kumimoji="1" lang="zh-CN" altLang="en-US" dirty="0" smtClean="0"/>
              <a:t> </a:t>
            </a:r>
            <a:r>
              <a:rPr kumimoji="1" lang="en-US" altLang="zh-CN" dirty="0" smtClean="0"/>
              <a:t>and</a:t>
            </a:r>
            <a:r>
              <a:rPr kumimoji="1" lang="zh-CN" altLang="en-US" dirty="0" smtClean="0"/>
              <a:t> </a:t>
            </a:r>
            <a:r>
              <a:rPr kumimoji="1" lang="en-US" altLang="zh-CN" dirty="0" smtClean="0"/>
              <a:t>server</a:t>
            </a:r>
            <a:r>
              <a:rPr kumimoji="1" lang="zh-CN" altLang="en-US" dirty="0" smtClean="0"/>
              <a:t> </a:t>
            </a:r>
            <a:r>
              <a:rPr kumimoji="1" lang="en-US" altLang="zh-CN" dirty="0" smtClean="0"/>
              <a:t>side.</a:t>
            </a:r>
            <a:r>
              <a:rPr kumimoji="1" lang="zh-CN" altLang="en-US" dirty="0" smtClean="0"/>
              <a:t> </a:t>
            </a:r>
            <a:r>
              <a:rPr kumimoji="1" lang="en-US" altLang="zh-CN" dirty="0" smtClean="0"/>
              <a:t>We</a:t>
            </a:r>
            <a:r>
              <a:rPr kumimoji="1" lang="zh-CN" altLang="en-US" dirty="0" smtClean="0"/>
              <a:t> </a:t>
            </a:r>
            <a:r>
              <a:rPr kumimoji="1" lang="en-US" altLang="zh-CN" dirty="0" smtClean="0"/>
              <a:t>see</a:t>
            </a:r>
            <a:r>
              <a:rPr kumimoji="1" lang="zh-CN" altLang="en-US" dirty="0" smtClean="0"/>
              <a:t> </a:t>
            </a:r>
            <a:r>
              <a:rPr kumimoji="1" lang="en-US" altLang="zh-CN" dirty="0" smtClean="0"/>
              <a:t>that</a:t>
            </a:r>
            <a:r>
              <a:rPr kumimoji="1" lang="zh-CN" altLang="en-US" dirty="0" smtClean="0"/>
              <a:t> </a:t>
            </a:r>
            <a:r>
              <a:rPr kumimoji="1" lang="en-US" altLang="zh-CN" dirty="0" smtClean="0"/>
              <a:t>the</a:t>
            </a:r>
            <a:r>
              <a:rPr kumimoji="1" lang="zh-CN" altLang="en-US" dirty="0" smtClean="0"/>
              <a:t> </a:t>
            </a:r>
            <a:r>
              <a:rPr kumimoji="1" lang="en-US" altLang="zh-CN" dirty="0" smtClean="0"/>
              <a:t>server</a:t>
            </a:r>
            <a:r>
              <a:rPr kumimoji="1" lang="zh-CN" altLang="en-US" dirty="0" smtClean="0"/>
              <a:t> </a:t>
            </a:r>
            <a:r>
              <a:rPr kumimoji="1" lang="en-US" altLang="zh-CN" dirty="0" smtClean="0"/>
              <a:t>side</a:t>
            </a:r>
            <a:r>
              <a:rPr kumimoji="1" lang="zh-CN" altLang="en-US" dirty="0" smtClean="0"/>
              <a:t> </a:t>
            </a:r>
            <a:r>
              <a:rPr kumimoji="1" lang="en-US" altLang="zh-CN" dirty="0" smtClean="0"/>
              <a:t>almost</a:t>
            </a:r>
            <a:r>
              <a:rPr kumimoji="1" lang="zh-CN" altLang="en-US" dirty="0" smtClean="0"/>
              <a:t> </a:t>
            </a:r>
            <a:r>
              <a:rPr kumimoji="1" lang="en-US" altLang="zh-CN" dirty="0" smtClean="0"/>
              <a:t>spends</a:t>
            </a:r>
            <a:r>
              <a:rPr kumimoji="1" lang="zh-CN" altLang="en-US" dirty="0" smtClean="0"/>
              <a:t> </a:t>
            </a:r>
            <a:r>
              <a:rPr kumimoji="1" lang="en-US" altLang="zh-CN" dirty="0" smtClean="0"/>
              <a:t>the</a:t>
            </a:r>
            <a:r>
              <a:rPr kumimoji="1" lang="zh-CN" altLang="en-US" dirty="0" smtClean="0"/>
              <a:t> </a:t>
            </a:r>
            <a:r>
              <a:rPr kumimoji="1" lang="en-US" altLang="zh-CN" dirty="0" smtClean="0"/>
              <a:t>same</a:t>
            </a:r>
            <a:r>
              <a:rPr kumimoji="1" lang="zh-CN" altLang="en-US" dirty="0" smtClean="0"/>
              <a:t> </a:t>
            </a:r>
            <a:r>
              <a:rPr kumimoji="1" lang="en-US" altLang="zh-CN" dirty="0" smtClean="0"/>
              <a:t>time</a:t>
            </a:r>
            <a:r>
              <a:rPr kumimoji="1" lang="zh-CN" altLang="en-US" dirty="0" smtClean="0"/>
              <a:t> </a:t>
            </a:r>
            <a:r>
              <a:rPr kumimoji="1" lang="en-US" altLang="zh-CN" dirty="0" smtClean="0"/>
              <a:t>for</a:t>
            </a:r>
            <a:r>
              <a:rPr kumimoji="1" lang="zh-CN" altLang="en-US" dirty="0" smtClean="0"/>
              <a:t> </a:t>
            </a:r>
            <a:r>
              <a:rPr kumimoji="1" lang="en-US" altLang="zh-CN" dirty="0" smtClean="0"/>
              <a:t>the</a:t>
            </a:r>
            <a:r>
              <a:rPr kumimoji="1" lang="zh-CN" altLang="en-US" dirty="0" smtClean="0"/>
              <a:t> </a:t>
            </a:r>
            <a:r>
              <a:rPr kumimoji="1" lang="en-US" altLang="zh-CN" dirty="0" smtClean="0"/>
              <a:t>two</a:t>
            </a:r>
            <a:r>
              <a:rPr kumimoji="1" lang="zh-CN" altLang="en-US" dirty="0" smtClean="0"/>
              <a:t> </a:t>
            </a:r>
            <a:r>
              <a:rPr kumimoji="1" lang="en-US" altLang="zh-CN" dirty="0" smtClean="0"/>
              <a:t>types</a:t>
            </a:r>
            <a:r>
              <a:rPr kumimoji="1" lang="zh-CN" altLang="en-US" dirty="0" smtClean="0"/>
              <a:t> </a:t>
            </a:r>
            <a:r>
              <a:rPr kumimoji="1" lang="en-US" altLang="zh-CN" dirty="0" smtClean="0"/>
              <a:t>of</a:t>
            </a:r>
            <a:r>
              <a:rPr kumimoji="1" lang="zh-CN" altLang="en-US" dirty="0" smtClean="0"/>
              <a:t> </a:t>
            </a:r>
            <a:r>
              <a:rPr kumimoji="1" lang="en-US" altLang="zh-CN" dirty="0" smtClean="0"/>
              <a:t>devices.</a:t>
            </a:r>
            <a:r>
              <a:rPr kumimoji="1" lang="zh-CN" altLang="en-US" dirty="0" smtClean="0"/>
              <a:t> </a:t>
            </a:r>
            <a:r>
              <a:rPr kumimoji="1" lang="en-US" altLang="zh-CN" dirty="0" smtClean="0"/>
              <a:t>But</a:t>
            </a:r>
            <a:r>
              <a:rPr kumimoji="1" lang="zh-CN" altLang="en-US" dirty="0" smtClean="0"/>
              <a:t> </a:t>
            </a:r>
            <a:r>
              <a:rPr kumimoji="1" lang="en-US" altLang="zh-CN" dirty="0" smtClean="0"/>
              <a:t>the</a:t>
            </a:r>
            <a:r>
              <a:rPr kumimoji="1" lang="zh-CN" altLang="en-US" dirty="0" smtClean="0"/>
              <a:t> </a:t>
            </a:r>
            <a:r>
              <a:rPr kumimoji="1" lang="en-US" altLang="zh-CN" dirty="0" smtClean="0"/>
              <a:t>android</a:t>
            </a:r>
            <a:r>
              <a:rPr kumimoji="1" lang="zh-CN" altLang="en-US" dirty="0" smtClean="0"/>
              <a:t> </a:t>
            </a:r>
            <a:r>
              <a:rPr kumimoji="1" lang="en-US" altLang="zh-CN" dirty="0" smtClean="0"/>
              <a:t>clients</a:t>
            </a:r>
            <a:r>
              <a:rPr kumimoji="1" lang="zh-CN" altLang="en-US" dirty="0" smtClean="0"/>
              <a:t> </a:t>
            </a:r>
            <a:r>
              <a:rPr kumimoji="1" lang="en-US" altLang="zh-CN" dirty="0" smtClean="0"/>
              <a:t>spend</a:t>
            </a:r>
            <a:r>
              <a:rPr kumimoji="1" lang="zh-CN" altLang="en-US" dirty="0" smtClean="0"/>
              <a:t> </a:t>
            </a:r>
            <a:r>
              <a:rPr kumimoji="1" lang="en-US" altLang="zh-CN" dirty="0" smtClean="0"/>
              <a:t>far</a:t>
            </a:r>
            <a:r>
              <a:rPr kumimoji="1" lang="zh-CN" altLang="en-US" dirty="0" smtClean="0"/>
              <a:t> </a:t>
            </a:r>
            <a:r>
              <a:rPr kumimoji="1" lang="en-US" altLang="zh-CN" dirty="0" smtClean="0"/>
              <a:t>more</a:t>
            </a:r>
            <a:r>
              <a:rPr kumimoji="1" lang="zh-CN" altLang="en-US" dirty="0" smtClean="0"/>
              <a:t> </a:t>
            </a:r>
            <a:r>
              <a:rPr kumimoji="1" lang="en-US" altLang="zh-CN" dirty="0" smtClean="0"/>
              <a:t>time</a:t>
            </a:r>
            <a:r>
              <a:rPr kumimoji="1" lang="zh-CN" altLang="en-US" dirty="0" smtClean="0"/>
              <a:t> </a:t>
            </a:r>
            <a:r>
              <a:rPr kumimoji="1" lang="en-US" altLang="zh-CN" dirty="0" smtClean="0"/>
              <a:t>than</a:t>
            </a:r>
            <a:r>
              <a:rPr kumimoji="1" lang="zh-CN" altLang="en-US" dirty="0" smtClean="0"/>
              <a:t> </a:t>
            </a:r>
            <a:r>
              <a:rPr kumimoji="1" lang="en-US" altLang="zh-CN" dirty="0" smtClean="0"/>
              <a:t>the</a:t>
            </a:r>
            <a:r>
              <a:rPr kumimoji="1" lang="zh-CN" altLang="en-US" dirty="0" smtClean="0"/>
              <a:t> </a:t>
            </a:r>
            <a:r>
              <a:rPr kumimoji="1" lang="en-US" altLang="zh-CN" dirty="0" smtClean="0"/>
              <a:t>server</a:t>
            </a:r>
            <a:r>
              <a:rPr kumimoji="1" lang="zh-CN" altLang="en-US" dirty="0" smtClean="0"/>
              <a:t> </a:t>
            </a:r>
            <a:r>
              <a:rPr kumimoji="1" lang="en-US" altLang="zh-CN" dirty="0" smtClean="0"/>
              <a:t>side.</a:t>
            </a:r>
            <a:r>
              <a:rPr kumimoji="1" lang="zh-CN" altLang="en-US" dirty="0" smtClean="0"/>
              <a:t> </a:t>
            </a:r>
            <a:r>
              <a:rPr kumimoji="1" lang="en-US" altLang="zh-CN" dirty="0" smtClean="0"/>
              <a:t>We</a:t>
            </a:r>
            <a:r>
              <a:rPr kumimoji="1" lang="zh-CN" altLang="en-US" dirty="0" smtClean="0"/>
              <a:t> </a:t>
            </a:r>
            <a:r>
              <a:rPr kumimoji="1" lang="en-US" altLang="zh-CN" dirty="0" smtClean="0"/>
              <a:t>thus</a:t>
            </a:r>
            <a:r>
              <a:rPr kumimoji="1" lang="zh-CN" altLang="en-US" dirty="0" smtClean="0"/>
              <a:t> </a:t>
            </a:r>
            <a:r>
              <a:rPr kumimoji="1" lang="en-US" altLang="zh-CN" dirty="0" smtClean="0"/>
              <a:t>conclude</a:t>
            </a:r>
            <a:r>
              <a:rPr kumimoji="1" lang="zh-CN" altLang="en-US" dirty="0" smtClean="0"/>
              <a:t> </a:t>
            </a:r>
            <a:r>
              <a:rPr kumimoji="1" lang="en-US" altLang="zh-CN" dirty="0" smtClean="0"/>
              <a:t>that</a:t>
            </a:r>
            <a:r>
              <a:rPr kumimoji="1" lang="zh-CN" altLang="en-US" dirty="0" smtClean="0"/>
              <a:t> </a:t>
            </a:r>
            <a:r>
              <a:rPr kumimoji="1" lang="en-US" altLang="zh-CN" dirty="0" smtClean="0"/>
              <a:t>it’s</a:t>
            </a:r>
            <a:r>
              <a:rPr kumimoji="1" lang="zh-CN" altLang="en-US" dirty="0" smtClean="0"/>
              <a:t> </a:t>
            </a:r>
            <a:r>
              <a:rPr kumimoji="1" lang="en-US" altLang="zh-CN" dirty="0" smtClean="0"/>
              <a:t>the</a:t>
            </a:r>
            <a:r>
              <a:rPr kumimoji="1" lang="zh-CN" altLang="en-US" dirty="0" smtClean="0"/>
              <a:t> </a:t>
            </a:r>
            <a:r>
              <a:rPr kumimoji="1" lang="en-US" altLang="zh-CN" dirty="0" smtClean="0"/>
              <a:t>client</a:t>
            </a:r>
            <a:r>
              <a:rPr kumimoji="1" lang="zh-CN" altLang="en-US" dirty="0" smtClean="0"/>
              <a:t> </a:t>
            </a:r>
            <a:r>
              <a:rPr kumimoji="1" lang="en-US" altLang="zh-CN" dirty="0" smtClean="0"/>
              <a:t>side</a:t>
            </a:r>
            <a:r>
              <a:rPr kumimoji="1" lang="zh-CN" altLang="en-US" dirty="0" smtClean="0"/>
              <a:t> </a:t>
            </a:r>
            <a:r>
              <a:rPr kumimoji="1" lang="en-US" altLang="zh-CN" dirty="0" smtClean="0"/>
              <a:t>that</a:t>
            </a:r>
            <a:r>
              <a:rPr kumimoji="1" lang="zh-CN" altLang="en-US" dirty="0" smtClean="0"/>
              <a:t> </a:t>
            </a:r>
            <a:r>
              <a:rPr kumimoji="1" lang="en-US" altLang="zh-CN" dirty="0" smtClean="0"/>
              <a:t>contributes</a:t>
            </a:r>
            <a:r>
              <a:rPr kumimoji="1" lang="zh-CN" altLang="en-US" dirty="0" smtClean="0"/>
              <a:t> </a:t>
            </a:r>
            <a:r>
              <a:rPr kumimoji="1" lang="en-US" altLang="zh-CN" dirty="0" smtClean="0"/>
              <a:t>moss.</a:t>
            </a:r>
            <a:endParaRPr kumimoji="1" lang="zh-CN" altLang="en-US" dirty="0"/>
          </a:p>
        </p:txBody>
      </p:sp>
      <p:sp>
        <p:nvSpPr>
          <p:cNvPr id="4" name="幻灯片编号占位符 3"/>
          <p:cNvSpPr>
            <a:spLocks noGrp="1"/>
          </p:cNvSpPr>
          <p:nvPr>
            <p:ph type="sldNum" sz="quarter" idx="10"/>
          </p:nvPr>
        </p:nvSpPr>
        <p:spPr/>
        <p:txBody>
          <a:bodyPr/>
          <a:lstStyle/>
          <a:p>
            <a:fld id="{76AE4F24-3CB2-4BC7-9085-606FF2057955}" type="slidenum">
              <a:rPr lang="zh-CN" altLang="en-US" smtClean="0"/>
              <a:pPr/>
              <a:t>24</a:t>
            </a:fld>
            <a:endParaRPr lang="zh-CN" altLang="en-US"/>
          </a:p>
        </p:txBody>
      </p:sp>
    </p:spTree>
    <p:extLst>
      <p:ext uri="{BB962C8B-B14F-4D97-AF65-F5344CB8AC3E}">
        <p14:creationId xmlns:p14="http://schemas.microsoft.com/office/powerpoint/2010/main" val="2119313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endParaRPr kumimoji="1" lang="en-US" altLang="zh-CN" dirty="0" smtClean="0"/>
          </a:p>
          <a:p>
            <a:r>
              <a:rPr kumimoji="1" lang="en-US" altLang="zh-CN" dirty="0" smtClean="0"/>
              <a:t>Several</a:t>
            </a:r>
            <a:r>
              <a:rPr kumimoji="1" lang="zh-CN" altLang="en-US" dirty="0" smtClean="0"/>
              <a:t> </a:t>
            </a:r>
            <a:r>
              <a:rPr kumimoji="1" lang="en-US" altLang="zh-CN" dirty="0" smtClean="0"/>
              <a:t>solutions</a:t>
            </a:r>
            <a:r>
              <a:rPr kumimoji="1" lang="zh-CN" altLang="en-US" dirty="0" smtClean="0"/>
              <a:t> </a:t>
            </a:r>
            <a:r>
              <a:rPr kumimoji="1" lang="en-US" altLang="zh-CN" dirty="0" smtClean="0"/>
              <a:t>can</a:t>
            </a:r>
            <a:r>
              <a:rPr kumimoji="1" lang="zh-CN" altLang="en-US" dirty="0" smtClean="0"/>
              <a:t> </a:t>
            </a:r>
            <a:r>
              <a:rPr kumimoji="1" lang="en-US" altLang="zh-CN" dirty="0" smtClean="0"/>
              <a:t>be</a:t>
            </a:r>
            <a:r>
              <a:rPr kumimoji="1" lang="zh-CN" altLang="en-US" dirty="0" smtClean="0"/>
              <a:t> </a:t>
            </a:r>
            <a:r>
              <a:rPr kumimoji="1" lang="en-US" altLang="zh-CN" dirty="0" smtClean="0"/>
              <a:t>used</a:t>
            </a:r>
            <a:r>
              <a:rPr kumimoji="1" lang="zh-CN" altLang="en-US" dirty="0" smtClean="0"/>
              <a:t> </a:t>
            </a:r>
            <a:r>
              <a:rPr kumimoji="1" lang="en-US" altLang="zh-CN" dirty="0" smtClean="0"/>
              <a:t>for</a:t>
            </a:r>
            <a:r>
              <a:rPr kumimoji="1" lang="zh-CN" altLang="en-US" dirty="0" smtClean="0"/>
              <a:t> </a:t>
            </a:r>
            <a:r>
              <a:rPr kumimoji="1" lang="en-US" altLang="zh-CN" dirty="0" smtClean="0"/>
              <a:t>performance</a:t>
            </a:r>
            <a:r>
              <a:rPr kumimoji="1" lang="zh-CN" altLang="en-US" dirty="0" smtClean="0"/>
              <a:t> </a:t>
            </a:r>
            <a:r>
              <a:rPr kumimoji="1" lang="en-US" altLang="zh-CN" dirty="0" smtClean="0"/>
              <a:t>improvement.</a:t>
            </a:r>
            <a:r>
              <a:rPr kumimoji="1" lang="zh-CN" altLang="en-US" dirty="0" smtClean="0"/>
              <a:t> </a:t>
            </a:r>
            <a:r>
              <a:rPr kumimoji="1" lang="en-US" altLang="zh-CN" dirty="0" smtClean="0"/>
              <a:t>First,</a:t>
            </a:r>
            <a:r>
              <a:rPr kumimoji="1" lang="zh-CN" altLang="en-US" dirty="0" smtClean="0"/>
              <a:t> </a:t>
            </a:r>
            <a:r>
              <a:rPr kumimoji="1" lang="en-US" altLang="zh-CN" dirty="0" smtClean="0"/>
              <a:t>servers</a:t>
            </a:r>
            <a:r>
              <a:rPr kumimoji="1" lang="zh-CN" altLang="en-US" dirty="0" smtClean="0"/>
              <a:t> </a:t>
            </a:r>
            <a:r>
              <a:rPr kumimoji="1" lang="en-US" altLang="zh-CN" dirty="0" smtClean="0"/>
              <a:t>can</a:t>
            </a:r>
            <a:r>
              <a:rPr kumimoji="1" lang="zh-CN" altLang="en-US" dirty="0" smtClean="0"/>
              <a:t> </a:t>
            </a:r>
            <a:r>
              <a:rPr kumimoji="1" lang="en-US" altLang="zh-CN" dirty="0" smtClean="0"/>
              <a:t>enable</a:t>
            </a:r>
            <a:r>
              <a:rPr kumimoji="1" lang="zh-CN" altLang="en-US" dirty="0" smtClean="0"/>
              <a:t> </a:t>
            </a:r>
            <a:r>
              <a:rPr kumimoji="1" lang="en-US" altLang="zh-CN" dirty="0" smtClean="0"/>
              <a:t>TCP</a:t>
            </a:r>
            <a:r>
              <a:rPr kumimoji="1" lang="zh-CN" altLang="en-US" dirty="0" smtClean="0"/>
              <a:t> </a:t>
            </a:r>
            <a:r>
              <a:rPr kumimoji="1" lang="en-US" altLang="zh-CN" dirty="0" smtClean="0"/>
              <a:t>window</a:t>
            </a:r>
            <a:r>
              <a:rPr kumimoji="1" lang="zh-CN" altLang="en-US" dirty="0" smtClean="0"/>
              <a:t> </a:t>
            </a:r>
            <a:r>
              <a:rPr kumimoji="1" lang="en-US" altLang="zh-CN" dirty="0" smtClean="0"/>
              <a:t>scaling</a:t>
            </a:r>
            <a:r>
              <a:rPr kumimoji="1" lang="zh-CN" altLang="en-US" dirty="0" smtClean="0"/>
              <a:t> </a:t>
            </a:r>
            <a:r>
              <a:rPr kumimoji="1" lang="en-US" altLang="zh-CN" dirty="0" smtClean="0"/>
              <a:t>operation</a:t>
            </a:r>
            <a:r>
              <a:rPr kumimoji="1" lang="zh-CN" altLang="en-US" dirty="0" smtClean="0"/>
              <a:t> </a:t>
            </a:r>
            <a:r>
              <a:rPr kumimoji="1" lang="en-US" altLang="zh-CN" dirty="0" smtClean="0"/>
              <a:t>to</a:t>
            </a:r>
            <a:r>
              <a:rPr kumimoji="1" lang="zh-CN" altLang="en-US" dirty="0" smtClean="0"/>
              <a:t> </a:t>
            </a:r>
            <a:r>
              <a:rPr kumimoji="1" lang="en-US" altLang="zh-CN" dirty="0" smtClean="0"/>
              <a:t>mitigate</a:t>
            </a:r>
            <a:r>
              <a:rPr kumimoji="1" lang="zh-CN" altLang="en-US" dirty="0" smtClean="0"/>
              <a:t> </a:t>
            </a:r>
            <a:r>
              <a:rPr kumimoji="1" lang="en-US" altLang="zh-CN" dirty="0" smtClean="0"/>
              <a:t>the</a:t>
            </a:r>
            <a:r>
              <a:rPr kumimoji="1" lang="zh-CN" altLang="en-US" dirty="0" smtClean="0"/>
              <a:t> </a:t>
            </a:r>
            <a:r>
              <a:rPr kumimoji="1" lang="en-US" altLang="zh-CN" dirty="0" smtClean="0"/>
              <a:t>first</a:t>
            </a:r>
            <a:r>
              <a:rPr kumimoji="1" lang="zh-CN" altLang="en-US" dirty="0" smtClean="0"/>
              <a:t> </a:t>
            </a:r>
            <a:r>
              <a:rPr kumimoji="1" lang="en-US" altLang="zh-CN" dirty="0" smtClean="0"/>
              <a:t>limit.</a:t>
            </a:r>
            <a:r>
              <a:rPr kumimoji="1" lang="zh-CN" altLang="en-US" dirty="0" smtClean="0"/>
              <a:t> </a:t>
            </a:r>
            <a:r>
              <a:rPr kumimoji="1" lang="en-US" altLang="zh-CN" dirty="0" smtClean="0"/>
              <a:t>The</a:t>
            </a:r>
            <a:r>
              <a:rPr kumimoji="1" lang="zh-CN" altLang="en-US" dirty="0" smtClean="0"/>
              <a:t> </a:t>
            </a:r>
            <a:r>
              <a:rPr kumimoji="1" lang="en-US" altLang="zh-CN" dirty="0" smtClean="0"/>
              <a:t>corresponding</a:t>
            </a:r>
            <a:r>
              <a:rPr kumimoji="1" lang="zh-CN" altLang="en-US" dirty="0" smtClean="0"/>
              <a:t> </a:t>
            </a:r>
            <a:r>
              <a:rPr kumimoji="1" lang="en-US" altLang="zh-CN" dirty="0" smtClean="0"/>
              <a:t>risk</a:t>
            </a:r>
            <a:r>
              <a:rPr kumimoji="1" lang="zh-CN" altLang="en-US" dirty="0" smtClean="0"/>
              <a:t> </a:t>
            </a:r>
            <a:r>
              <a:rPr kumimoji="1" lang="en-US" altLang="zh-CN" dirty="0" smtClean="0"/>
              <a:t>is</a:t>
            </a:r>
            <a:r>
              <a:rPr kumimoji="1" lang="zh-CN" altLang="en-US" dirty="0" smtClean="0"/>
              <a:t> </a:t>
            </a:r>
            <a:r>
              <a:rPr kumimoji="1" lang="zh-CN" altLang="zh-CN" dirty="0" smtClean="0"/>
              <a:t> </a:t>
            </a:r>
            <a:r>
              <a:rPr kumimoji="1" lang="en-US" altLang="zh-CN" dirty="0" smtClean="0"/>
              <a:t>the</a:t>
            </a:r>
            <a:r>
              <a:rPr kumimoji="1" lang="zh-CN" altLang="en-US" dirty="0" smtClean="0"/>
              <a:t> </a:t>
            </a:r>
            <a:r>
              <a:rPr kumimoji="1" lang="en-US" altLang="zh-CN" dirty="0" smtClean="0"/>
              <a:t>increased</a:t>
            </a:r>
            <a:r>
              <a:rPr kumimoji="1" lang="zh-CN" altLang="en-US" dirty="0" smtClean="0"/>
              <a:t> </a:t>
            </a:r>
            <a:r>
              <a:rPr kumimoji="1" lang="en-US" altLang="zh-CN" dirty="0" smtClean="0"/>
              <a:t>bandwidth</a:t>
            </a:r>
            <a:r>
              <a:rPr kumimoji="1" lang="zh-CN" altLang="en-US" dirty="0" smtClean="0"/>
              <a:t> </a:t>
            </a:r>
            <a:r>
              <a:rPr kumimoji="1" lang="en-US" altLang="zh-CN" dirty="0" smtClean="0"/>
              <a:t>demand.</a:t>
            </a:r>
            <a:r>
              <a:rPr kumimoji="1" lang="zh-CN" altLang="en-US" dirty="0" smtClean="0"/>
              <a:t> </a:t>
            </a:r>
            <a:r>
              <a:rPr kumimoji="1" lang="en-US" altLang="zh-CN" dirty="0" smtClean="0"/>
              <a:t>For</a:t>
            </a:r>
            <a:r>
              <a:rPr kumimoji="1" lang="zh-CN" altLang="en-US" dirty="0" smtClean="0"/>
              <a:t> </a:t>
            </a:r>
            <a:r>
              <a:rPr kumimoji="1" lang="en-US" altLang="zh-CN" dirty="0" smtClean="0"/>
              <a:t>the</a:t>
            </a:r>
            <a:r>
              <a:rPr kumimoji="1" lang="zh-CN" altLang="en-US" dirty="0" smtClean="0"/>
              <a:t> </a:t>
            </a:r>
            <a:r>
              <a:rPr kumimoji="1" lang="en-US" altLang="zh-CN" dirty="0" smtClean="0"/>
              <a:t>second</a:t>
            </a:r>
            <a:r>
              <a:rPr kumimoji="1" lang="zh-CN" altLang="en-US" dirty="0" smtClean="0"/>
              <a:t> </a:t>
            </a:r>
            <a:r>
              <a:rPr kumimoji="1" lang="en-US" altLang="zh-CN" dirty="0" smtClean="0"/>
              <a:t>performance</a:t>
            </a:r>
            <a:r>
              <a:rPr kumimoji="1" lang="zh-CN" altLang="en-US" dirty="0" smtClean="0"/>
              <a:t> </a:t>
            </a:r>
            <a:r>
              <a:rPr kumimoji="1" lang="en-US" altLang="zh-CN" dirty="0" smtClean="0"/>
              <a:t>limit</a:t>
            </a:r>
            <a:r>
              <a:rPr kumimoji="1" lang="zh-CN" altLang="en-US" dirty="0" smtClean="0"/>
              <a:t> </a:t>
            </a:r>
            <a:r>
              <a:rPr kumimoji="1" lang="en-US" altLang="zh-CN" dirty="0" smtClean="0"/>
              <a:t>factor,</a:t>
            </a:r>
            <a:r>
              <a:rPr kumimoji="1" lang="zh-CN" altLang="en-US" dirty="0" smtClean="0"/>
              <a:t> </a:t>
            </a:r>
            <a:r>
              <a:rPr kumimoji="1" lang="en-US" altLang="zh-CN" dirty="0" smtClean="0"/>
              <a:t>the</a:t>
            </a:r>
            <a:r>
              <a:rPr kumimoji="1" lang="zh-CN" altLang="en-US" dirty="0" smtClean="0"/>
              <a:t> </a:t>
            </a:r>
            <a:r>
              <a:rPr kumimoji="1" lang="en-US" altLang="zh-CN" dirty="0" smtClean="0"/>
              <a:t>SSAI,</a:t>
            </a:r>
            <a:r>
              <a:rPr kumimoji="1" lang="zh-CN" altLang="en-US" dirty="0" smtClean="0"/>
              <a:t> </a:t>
            </a:r>
            <a:r>
              <a:rPr kumimoji="1" lang="en-US" altLang="zh-CN" dirty="0" smtClean="0"/>
              <a:t>we</a:t>
            </a:r>
            <a:r>
              <a:rPr kumimoji="1" lang="zh-CN" altLang="en-US" dirty="0" smtClean="0"/>
              <a:t> </a:t>
            </a:r>
            <a:r>
              <a:rPr kumimoji="1" lang="en-US" altLang="zh-CN" dirty="0" smtClean="0"/>
              <a:t>can</a:t>
            </a:r>
            <a:r>
              <a:rPr kumimoji="1" lang="zh-CN" altLang="en-US" dirty="0" smtClean="0"/>
              <a:t> </a:t>
            </a:r>
            <a:r>
              <a:rPr kumimoji="1" lang="en-US" altLang="zh-CN" dirty="0" smtClean="0"/>
              <a:t>simply</a:t>
            </a:r>
            <a:r>
              <a:rPr kumimoji="1" lang="zh-CN" altLang="en-US" dirty="0" smtClean="0"/>
              <a:t> </a:t>
            </a:r>
            <a:r>
              <a:rPr kumimoji="1" lang="en-US" altLang="zh-CN" dirty="0" smtClean="0"/>
              <a:t>disable</a:t>
            </a:r>
            <a:r>
              <a:rPr kumimoji="1" lang="zh-CN" altLang="en-US" dirty="0" smtClean="0"/>
              <a:t> </a:t>
            </a:r>
            <a:r>
              <a:rPr kumimoji="1" lang="en-US" altLang="zh-CN" dirty="0" smtClean="0"/>
              <a:t>SSAI</a:t>
            </a:r>
            <a:r>
              <a:rPr kumimoji="1" lang="zh-CN" altLang="en-US" dirty="0" smtClean="0"/>
              <a:t> </a:t>
            </a:r>
            <a:r>
              <a:rPr kumimoji="1" lang="en-US" altLang="zh-CN" dirty="0" smtClean="0"/>
              <a:t>in</a:t>
            </a:r>
            <a:r>
              <a:rPr kumimoji="1" lang="zh-CN" altLang="en-US" dirty="0" smtClean="0"/>
              <a:t> </a:t>
            </a:r>
            <a:r>
              <a:rPr kumimoji="1" lang="en-US" altLang="zh-CN" dirty="0" smtClean="0"/>
              <a:t>the</a:t>
            </a:r>
            <a:r>
              <a:rPr kumimoji="1" lang="zh-CN" altLang="en-US" dirty="0" smtClean="0"/>
              <a:t> </a:t>
            </a:r>
            <a:r>
              <a:rPr kumimoji="1" lang="en-US" altLang="zh-CN" dirty="0" err="1" smtClean="0"/>
              <a:t>implentaion</a:t>
            </a:r>
            <a:r>
              <a:rPr kumimoji="1" lang="en-US" altLang="zh-CN" dirty="0" smtClean="0"/>
              <a:t>.</a:t>
            </a:r>
            <a:r>
              <a:rPr kumimoji="1" lang="zh-CN" altLang="en-US" dirty="0" smtClean="0"/>
              <a:t> </a:t>
            </a:r>
            <a:r>
              <a:rPr kumimoji="1" lang="en-US" altLang="zh-CN" dirty="0" smtClean="0"/>
              <a:t>The</a:t>
            </a:r>
            <a:r>
              <a:rPr kumimoji="1" lang="zh-CN" altLang="en-US" dirty="0" smtClean="0"/>
              <a:t> </a:t>
            </a:r>
            <a:r>
              <a:rPr kumimoji="1" lang="en-US" altLang="zh-CN" dirty="0" smtClean="0"/>
              <a:t>risk</a:t>
            </a:r>
            <a:r>
              <a:rPr kumimoji="1" lang="zh-CN" altLang="en-US" dirty="0" smtClean="0"/>
              <a:t> </a:t>
            </a:r>
            <a:r>
              <a:rPr kumimoji="1" lang="en-US" altLang="zh-CN" dirty="0" smtClean="0"/>
              <a:t>is</a:t>
            </a:r>
            <a:r>
              <a:rPr kumimoji="1" lang="zh-CN" altLang="en-US" dirty="0" smtClean="0"/>
              <a:t> </a:t>
            </a:r>
            <a:r>
              <a:rPr kumimoji="1" lang="en-US" altLang="zh-CN" dirty="0" smtClean="0"/>
              <a:t>that</a:t>
            </a:r>
            <a:r>
              <a:rPr kumimoji="1" lang="zh-CN" altLang="en-US" dirty="0" smtClean="0"/>
              <a:t> </a:t>
            </a:r>
            <a:r>
              <a:rPr kumimoji="1" lang="en-US" altLang="zh-CN" dirty="0" smtClean="0"/>
              <a:t>we</a:t>
            </a:r>
            <a:r>
              <a:rPr kumimoji="1" lang="zh-CN" altLang="en-US" dirty="0" smtClean="0"/>
              <a:t> </a:t>
            </a:r>
            <a:r>
              <a:rPr kumimoji="1" lang="en-US" altLang="zh-CN" dirty="0" smtClean="0"/>
              <a:t>may</a:t>
            </a:r>
            <a:r>
              <a:rPr kumimoji="1" lang="zh-CN" altLang="en-US" dirty="0" smtClean="0"/>
              <a:t> </a:t>
            </a:r>
            <a:r>
              <a:rPr kumimoji="1" lang="en-US" altLang="zh-CN" dirty="0" smtClean="0"/>
              <a:t>see</a:t>
            </a:r>
            <a:r>
              <a:rPr kumimoji="1" lang="zh-CN" altLang="en-US" dirty="0" smtClean="0"/>
              <a:t> </a:t>
            </a:r>
            <a:r>
              <a:rPr kumimoji="1" lang="en-US" altLang="zh-CN" dirty="0" smtClean="0"/>
              <a:t>lots</a:t>
            </a:r>
            <a:r>
              <a:rPr kumimoji="1" lang="zh-CN" altLang="en-US" dirty="0" smtClean="0"/>
              <a:t> </a:t>
            </a:r>
            <a:r>
              <a:rPr kumimoji="1" lang="en-US" altLang="zh-CN" dirty="0" smtClean="0"/>
              <a:t>of</a:t>
            </a:r>
            <a:r>
              <a:rPr kumimoji="1" lang="zh-CN" altLang="en-US" dirty="0" smtClean="0"/>
              <a:t> </a:t>
            </a:r>
            <a:r>
              <a:rPr kumimoji="1" lang="en-US" altLang="zh-CN" dirty="0" smtClean="0"/>
              <a:t>burst</a:t>
            </a:r>
            <a:r>
              <a:rPr kumimoji="1" lang="zh-CN" altLang="en-US" dirty="0" smtClean="0"/>
              <a:t> </a:t>
            </a:r>
            <a:r>
              <a:rPr kumimoji="1" lang="en-US" altLang="zh-CN" dirty="0" smtClean="0"/>
              <a:t>traffic</a:t>
            </a:r>
            <a:r>
              <a:rPr kumimoji="1" lang="zh-CN" altLang="en-US" dirty="0" smtClean="0"/>
              <a:t> </a:t>
            </a:r>
            <a:r>
              <a:rPr kumimoji="1" lang="en-US" altLang="zh-CN" dirty="0" smtClean="0"/>
              <a:t>after</a:t>
            </a:r>
            <a:r>
              <a:rPr kumimoji="1" lang="zh-CN" altLang="en-US" dirty="0" smtClean="0"/>
              <a:t> </a:t>
            </a:r>
            <a:r>
              <a:rPr kumimoji="1" lang="en-US" altLang="zh-CN" dirty="0" smtClean="0"/>
              <a:t>idle</a:t>
            </a:r>
            <a:r>
              <a:rPr kumimoji="1" lang="zh-CN" altLang="en-US" dirty="0" smtClean="0"/>
              <a:t> </a:t>
            </a:r>
            <a:r>
              <a:rPr kumimoji="1" lang="en-US" altLang="zh-CN" dirty="0" smtClean="0"/>
              <a:t>which</a:t>
            </a:r>
            <a:r>
              <a:rPr kumimoji="1" lang="zh-CN" altLang="en-US" dirty="0" smtClean="0"/>
              <a:t> </a:t>
            </a:r>
            <a:r>
              <a:rPr kumimoji="1" lang="en-US" altLang="zh-CN" dirty="0" smtClean="0"/>
              <a:t>can</a:t>
            </a:r>
            <a:r>
              <a:rPr kumimoji="1" lang="zh-CN" altLang="en-US" dirty="0" smtClean="0"/>
              <a:t> </a:t>
            </a:r>
            <a:r>
              <a:rPr kumimoji="1" lang="en-US" altLang="zh-CN" dirty="0" smtClean="0"/>
              <a:t>lead</a:t>
            </a:r>
            <a:r>
              <a:rPr kumimoji="1" lang="zh-CN" altLang="en-US" dirty="0" smtClean="0"/>
              <a:t> </a:t>
            </a:r>
            <a:r>
              <a:rPr kumimoji="1" lang="en-US" altLang="zh-CN" dirty="0" smtClean="0"/>
              <a:t>to</a:t>
            </a:r>
            <a:r>
              <a:rPr kumimoji="1" lang="zh-CN" altLang="en-US" dirty="0" smtClean="0"/>
              <a:t> </a:t>
            </a:r>
            <a:r>
              <a:rPr kumimoji="1" lang="en-US" altLang="zh-CN" dirty="0" smtClean="0"/>
              <a:t>packets</a:t>
            </a:r>
            <a:r>
              <a:rPr kumimoji="1" lang="zh-CN" altLang="en-US" dirty="0" smtClean="0"/>
              <a:t> </a:t>
            </a:r>
            <a:r>
              <a:rPr kumimoji="1" lang="en-US" altLang="zh-CN" dirty="0" smtClean="0"/>
              <a:t>drop.</a:t>
            </a:r>
            <a:r>
              <a:rPr kumimoji="1" lang="zh-CN" altLang="en-US" dirty="0" smtClean="0"/>
              <a:t> </a:t>
            </a:r>
            <a:endParaRPr kumimoji="1" lang="en-US" altLang="zh-CN" dirty="0" smtClean="0"/>
          </a:p>
          <a:p>
            <a:endParaRPr kumimoji="1" lang="en-US" altLang="zh-CN" dirty="0" smtClean="0"/>
          </a:p>
          <a:p>
            <a:r>
              <a:rPr kumimoji="1" lang="en-US" altLang="zh-CN" dirty="0" smtClean="0"/>
              <a:t>on</a:t>
            </a:r>
            <a:r>
              <a:rPr kumimoji="1" lang="zh-CN" altLang="en-US" dirty="0" smtClean="0"/>
              <a:t> </a:t>
            </a:r>
            <a:r>
              <a:rPr kumimoji="1" lang="en-US" altLang="zh-CN" dirty="0" smtClean="0"/>
              <a:t>the</a:t>
            </a:r>
            <a:r>
              <a:rPr kumimoji="1" lang="zh-CN" altLang="en-US" dirty="0" smtClean="0"/>
              <a:t> </a:t>
            </a:r>
            <a:r>
              <a:rPr kumimoji="1" lang="en-US" altLang="zh-CN" dirty="0" smtClean="0"/>
              <a:t>other</a:t>
            </a:r>
            <a:r>
              <a:rPr kumimoji="1" lang="zh-CN" altLang="en-US" dirty="0" smtClean="0"/>
              <a:t> </a:t>
            </a:r>
            <a:r>
              <a:rPr kumimoji="1" lang="en-US" altLang="zh-CN" dirty="0" smtClean="0"/>
              <a:t>hand,</a:t>
            </a:r>
            <a:r>
              <a:rPr kumimoji="1" lang="zh-CN" altLang="en-US" dirty="0" smtClean="0"/>
              <a:t> </a:t>
            </a:r>
            <a:r>
              <a:rPr kumimoji="1" lang="en-US" altLang="zh-CN" dirty="0" smtClean="0"/>
              <a:t>since</a:t>
            </a:r>
            <a:r>
              <a:rPr kumimoji="1" lang="zh-CN" altLang="en-US" dirty="0" smtClean="0"/>
              <a:t> </a:t>
            </a:r>
            <a:r>
              <a:rPr kumimoji="1" lang="en-US" altLang="zh-CN" dirty="0" smtClean="0"/>
              <a:t>client</a:t>
            </a:r>
            <a:r>
              <a:rPr kumimoji="1" lang="zh-CN" altLang="en-US" dirty="0" smtClean="0"/>
              <a:t> </a:t>
            </a:r>
            <a:r>
              <a:rPr kumimoji="1" lang="en-US" altLang="zh-CN" dirty="0" smtClean="0"/>
              <a:t>contributes</a:t>
            </a:r>
            <a:r>
              <a:rPr kumimoji="1" lang="zh-CN" altLang="en-US" dirty="0" smtClean="0"/>
              <a:t> </a:t>
            </a:r>
            <a:r>
              <a:rPr kumimoji="1" lang="en-US" altLang="zh-CN" dirty="0" smtClean="0"/>
              <a:t>most</a:t>
            </a:r>
            <a:r>
              <a:rPr kumimoji="1" lang="zh-CN" altLang="en-US" dirty="0" smtClean="0"/>
              <a:t> </a:t>
            </a:r>
            <a:r>
              <a:rPr kumimoji="1" lang="en-US" altLang="zh-CN" dirty="0" smtClean="0"/>
              <a:t>to</a:t>
            </a:r>
            <a:r>
              <a:rPr kumimoji="1" lang="zh-CN" altLang="en-US" dirty="0" smtClean="0"/>
              <a:t> </a:t>
            </a:r>
            <a:r>
              <a:rPr kumimoji="1" lang="en-US" altLang="zh-CN" dirty="0" smtClean="0"/>
              <a:t>the</a:t>
            </a:r>
            <a:r>
              <a:rPr kumimoji="1" lang="zh-CN" altLang="en-US" dirty="0" smtClean="0"/>
              <a:t> </a:t>
            </a:r>
            <a:r>
              <a:rPr kumimoji="1" lang="en-US" altLang="zh-CN" dirty="0" smtClean="0"/>
              <a:t>idle</a:t>
            </a:r>
            <a:r>
              <a:rPr kumimoji="1" lang="zh-CN" altLang="en-US" dirty="0" smtClean="0"/>
              <a:t> </a:t>
            </a:r>
            <a:r>
              <a:rPr kumimoji="1" lang="en-US" altLang="zh-CN" dirty="0" smtClean="0"/>
              <a:t>time,</a:t>
            </a:r>
            <a:r>
              <a:rPr kumimoji="1" lang="zh-CN" altLang="en-US" dirty="0" smtClean="0"/>
              <a:t> </a:t>
            </a:r>
            <a:r>
              <a:rPr kumimoji="1" lang="en-US" altLang="zh-CN" dirty="0" smtClean="0"/>
              <a:t>we</a:t>
            </a:r>
            <a:r>
              <a:rPr kumimoji="1" lang="zh-CN" altLang="en-US" dirty="0" smtClean="0"/>
              <a:t> </a:t>
            </a:r>
            <a:r>
              <a:rPr kumimoji="1" lang="en-US" altLang="zh-CN" dirty="0" smtClean="0"/>
              <a:t>can</a:t>
            </a:r>
            <a:r>
              <a:rPr kumimoji="1" lang="zh-CN" altLang="en-US" dirty="0" smtClean="0"/>
              <a:t> </a:t>
            </a:r>
            <a:r>
              <a:rPr kumimoji="1" lang="en-US" altLang="zh-CN" dirty="0" smtClean="0"/>
              <a:t>expedite</a:t>
            </a:r>
            <a:r>
              <a:rPr kumimoji="1" lang="zh-CN" altLang="en-US" dirty="0" smtClean="0"/>
              <a:t> </a:t>
            </a:r>
            <a:r>
              <a:rPr kumimoji="1" lang="en-US" altLang="zh-CN" dirty="0" smtClean="0"/>
              <a:t>the</a:t>
            </a:r>
            <a:r>
              <a:rPr kumimoji="1" lang="zh-CN" altLang="en-US" dirty="0" smtClean="0"/>
              <a:t> </a:t>
            </a:r>
            <a:r>
              <a:rPr kumimoji="1" lang="en-US" altLang="zh-CN" dirty="0" smtClean="0"/>
              <a:t>processing</a:t>
            </a:r>
            <a:r>
              <a:rPr kumimoji="1" lang="zh-CN" altLang="en-US" dirty="0" smtClean="0"/>
              <a:t> </a:t>
            </a:r>
            <a:r>
              <a:rPr kumimoji="1" lang="en-US" altLang="zh-CN" dirty="0" smtClean="0"/>
              <a:t>at</a:t>
            </a:r>
            <a:r>
              <a:rPr kumimoji="1" lang="zh-CN" altLang="en-US" dirty="0" smtClean="0"/>
              <a:t> </a:t>
            </a:r>
            <a:r>
              <a:rPr kumimoji="1" lang="en-US" altLang="zh-CN" dirty="0" smtClean="0"/>
              <a:t>client</a:t>
            </a:r>
            <a:r>
              <a:rPr kumimoji="1" lang="zh-CN" altLang="en-US" dirty="0" smtClean="0"/>
              <a:t> </a:t>
            </a:r>
            <a:r>
              <a:rPr kumimoji="1" lang="en-US" altLang="zh-CN" dirty="0" smtClean="0"/>
              <a:t>side.</a:t>
            </a:r>
            <a:r>
              <a:rPr kumimoji="1" lang="zh-CN" altLang="en-US" dirty="0" smtClean="0"/>
              <a:t> </a:t>
            </a:r>
            <a:r>
              <a:rPr kumimoji="1" lang="en-US" altLang="zh-CN" dirty="0" smtClean="0"/>
              <a:t>An</a:t>
            </a:r>
            <a:r>
              <a:rPr kumimoji="1" lang="zh-CN" altLang="en-US" dirty="0" smtClean="0"/>
              <a:t> </a:t>
            </a:r>
            <a:r>
              <a:rPr kumimoji="1" lang="en-US" altLang="zh-CN" dirty="0" smtClean="0"/>
              <a:t>easier</a:t>
            </a:r>
            <a:r>
              <a:rPr kumimoji="1" lang="zh-CN" altLang="en-US" dirty="0" smtClean="0"/>
              <a:t> </a:t>
            </a:r>
            <a:r>
              <a:rPr kumimoji="1" lang="en-US" altLang="zh-CN" dirty="0" smtClean="0"/>
              <a:t>way</a:t>
            </a:r>
            <a:r>
              <a:rPr kumimoji="1" lang="zh-CN" altLang="en-US" dirty="0" smtClean="0"/>
              <a:t> </a:t>
            </a:r>
            <a:r>
              <a:rPr kumimoji="1" lang="en-US" altLang="zh-CN" dirty="0" smtClean="0"/>
              <a:t>is</a:t>
            </a:r>
            <a:r>
              <a:rPr kumimoji="1" lang="zh-CN" altLang="en-US" dirty="0" smtClean="0"/>
              <a:t> </a:t>
            </a:r>
            <a:r>
              <a:rPr kumimoji="1" lang="en-US" altLang="zh-CN" dirty="0" smtClean="0"/>
              <a:t>the</a:t>
            </a:r>
            <a:r>
              <a:rPr kumimoji="1" lang="zh-CN" altLang="en-US" dirty="0" smtClean="0"/>
              <a:t> </a:t>
            </a:r>
            <a:r>
              <a:rPr kumimoji="1" lang="en-US" altLang="zh-CN" dirty="0" smtClean="0"/>
              <a:t>increase</a:t>
            </a:r>
            <a:r>
              <a:rPr kumimoji="1" lang="zh-CN" altLang="en-US" dirty="0" smtClean="0"/>
              <a:t> </a:t>
            </a:r>
            <a:r>
              <a:rPr kumimoji="1" lang="en-US" altLang="zh-CN" dirty="0" smtClean="0"/>
              <a:t>the</a:t>
            </a:r>
            <a:r>
              <a:rPr kumimoji="1" lang="zh-CN" altLang="en-US" dirty="0" smtClean="0"/>
              <a:t> </a:t>
            </a:r>
            <a:r>
              <a:rPr kumimoji="1" lang="en-US" altLang="zh-CN" dirty="0" smtClean="0"/>
              <a:t>chunks</a:t>
            </a:r>
            <a:r>
              <a:rPr kumimoji="1" lang="zh-CN" altLang="en-US" dirty="0" smtClean="0"/>
              <a:t> </a:t>
            </a:r>
            <a:r>
              <a:rPr kumimoji="1" lang="en-US" altLang="zh-CN" dirty="0" smtClean="0"/>
              <a:t>size</a:t>
            </a:r>
            <a:r>
              <a:rPr kumimoji="1" lang="zh-CN" altLang="en-US" dirty="0" smtClean="0"/>
              <a:t> </a:t>
            </a:r>
            <a:r>
              <a:rPr kumimoji="1" lang="en-US" altLang="zh-CN" dirty="0" smtClean="0"/>
              <a:t>to</a:t>
            </a:r>
            <a:r>
              <a:rPr kumimoji="1" lang="zh-CN" altLang="en-US" dirty="0" smtClean="0"/>
              <a:t> </a:t>
            </a:r>
            <a:r>
              <a:rPr kumimoji="1" lang="en-US" altLang="zh-CN" dirty="0" smtClean="0"/>
              <a:t>1.5</a:t>
            </a:r>
            <a:r>
              <a:rPr kumimoji="1" lang="zh-CN" altLang="en-US" dirty="0" smtClean="0"/>
              <a:t> </a:t>
            </a:r>
            <a:r>
              <a:rPr kumimoji="1" lang="en-US" altLang="zh-CN" dirty="0" smtClean="0"/>
              <a:t>Mega</a:t>
            </a:r>
            <a:r>
              <a:rPr kumimoji="1" lang="zh-CN" altLang="en-US" dirty="0" smtClean="0"/>
              <a:t> </a:t>
            </a:r>
            <a:r>
              <a:rPr kumimoji="1" lang="en-US" altLang="zh-CN" dirty="0" smtClean="0"/>
              <a:t>bytes</a:t>
            </a:r>
            <a:r>
              <a:rPr kumimoji="1" lang="zh-CN" altLang="en-US" dirty="0" smtClean="0"/>
              <a:t> </a:t>
            </a:r>
            <a:r>
              <a:rPr kumimoji="1" lang="en-US" altLang="zh-CN" dirty="0" smtClean="0"/>
              <a:t>or</a:t>
            </a:r>
            <a:r>
              <a:rPr kumimoji="1" lang="zh-CN" altLang="en-US" dirty="0" smtClean="0"/>
              <a:t> </a:t>
            </a:r>
            <a:r>
              <a:rPr kumimoji="1" lang="en-US" altLang="zh-CN" dirty="0" smtClean="0"/>
              <a:t>even</a:t>
            </a:r>
            <a:r>
              <a:rPr kumimoji="1" lang="zh-CN" altLang="en-US" dirty="0" smtClean="0"/>
              <a:t> </a:t>
            </a:r>
            <a:r>
              <a:rPr kumimoji="1" lang="en-US" altLang="zh-CN" dirty="0" smtClean="0"/>
              <a:t>larger,</a:t>
            </a:r>
            <a:r>
              <a:rPr kumimoji="1" lang="zh-CN" altLang="en-US" dirty="0" smtClean="0"/>
              <a:t> </a:t>
            </a:r>
            <a:r>
              <a:rPr kumimoji="1" lang="en-US" altLang="zh-CN" dirty="0" smtClean="0"/>
              <a:t>in</a:t>
            </a:r>
            <a:r>
              <a:rPr kumimoji="1" lang="zh-CN" altLang="en-US" dirty="0" smtClean="0"/>
              <a:t> </a:t>
            </a:r>
            <a:r>
              <a:rPr kumimoji="1" lang="en-US" altLang="zh-CN" dirty="0" smtClean="0"/>
              <a:t>order</a:t>
            </a:r>
            <a:r>
              <a:rPr kumimoji="1" lang="zh-CN" altLang="en-US" dirty="0" smtClean="0"/>
              <a:t> </a:t>
            </a:r>
            <a:r>
              <a:rPr kumimoji="1" lang="en-US" altLang="zh-CN" dirty="0" smtClean="0"/>
              <a:t>to</a:t>
            </a:r>
            <a:r>
              <a:rPr kumimoji="1" lang="zh-CN" altLang="en-US" dirty="0" smtClean="0"/>
              <a:t> </a:t>
            </a:r>
            <a:r>
              <a:rPr kumimoji="1" lang="en-US" altLang="zh-CN" dirty="0" smtClean="0"/>
              <a:t>reduce</a:t>
            </a:r>
            <a:r>
              <a:rPr kumimoji="1" lang="zh-CN" altLang="en-US" dirty="0" smtClean="0"/>
              <a:t> </a:t>
            </a:r>
            <a:r>
              <a:rPr kumimoji="1" lang="en-US" altLang="zh-CN" dirty="0" smtClean="0"/>
              <a:t>the</a:t>
            </a:r>
            <a:r>
              <a:rPr kumimoji="1" lang="zh-CN" altLang="en-US" dirty="0" smtClean="0"/>
              <a:t> </a:t>
            </a:r>
            <a:r>
              <a:rPr kumimoji="1" lang="en-US" altLang="zh-CN" dirty="0" smtClean="0"/>
              <a:t>number</a:t>
            </a:r>
            <a:r>
              <a:rPr kumimoji="1" lang="zh-CN" altLang="en-US" dirty="0" smtClean="0"/>
              <a:t> </a:t>
            </a:r>
            <a:r>
              <a:rPr kumimoji="1" lang="en-US" altLang="zh-CN" dirty="0" smtClean="0"/>
              <a:t>of</a:t>
            </a:r>
            <a:r>
              <a:rPr kumimoji="1" lang="zh-CN" altLang="en-US" dirty="0" smtClean="0"/>
              <a:t> </a:t>
            </a:r>
            <a:r>
              <a:rPr kumimoji="1" lang="en-US" altLang="zh-CN" dirty="0" smtClean="0"/>
              <a:t>idle</a:t>
            </a:r>
            <a:r>
              <a:rPr kumimoji="1" lang="zh-CN" altLang="en-US" dirty="0" smtClean="0"/>
              <a:t> </a:t>
            </a:r>
            <a:r>
              <a:rPr kumimoji="1" lang="en-US" altLang="zh-CN" dirty="0" smtClean="0"/>
              <a:t>periods.</a:t>
            </a:r>
            <a:endParaRPr kumimoji="1" lang="zh-CN" altLang="en-US" dirty="0"/>
          </a:p>
        </p:txBody>
      </p:sp>
      <p:sp>
        <p:nvSpPr>
          <p:cNvPr id="4" name="幻灯片编号占位符 3"/>
          <p:cNvSpPr>
            <a:spLocks noGrp="1"/>
          </p:cNvSpPr>
          <p:nvPr>
            <p:ph type="sldNum" sz="quarter" idx="10"/>
          </p:nvPr>
        </p:nvSpPr>
        <p:spPr/>
        <p:txBody>
          <a:bodyPr/>
          <a:lstStyle/>
          <a:p>
            <a:fld id="{76AE4F24-3CB2-4BC7-9085-606FF2057955}" type="slidenum">
              <a:rPr lang="zh-CN" altLang="en-US" smtClean="0"/>
              <a:pPr/>
              <a:t>25</a:t>
            </a:fld>
            <a:endParaRPr lang="zh-CN" altLang="en-US"/>
          </a:p>
        </p:txBody>
      </p:sp>
    </p:spTree>
    <p:extLst>
      <p:ext uri="{BB962C8B-B14F-4D97-AF65-F5344CB8AC3E}">
        <p14:creationId xmlns:p14="http://schemas.microsoft.com/office/powerpoint/2010/main" val="1992956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76AE4F24-3CB2-4BC7-9085-606FF2057955}" type="slidenum">
              <a:rPr lang="zh-CN" altLang="en-US" smtClean="0"/>
              <a:pPr/>
              <a:t>26</a:t>
            </a:fld>
            <a:endParaRPr lang="zh-CN" altLang="en-US"/>
          </a:p>
        </p:txBody>
      </p:sp>
    </p:spTree>
    <p:extLst>
      <p:ext uri="{BB962C8B-B14F-4D97-AF65-F5344CB8AC3E}">
        <p14:creationId xmlns:p14="http://schemas.microsoft.com/office/powerpoint/2010/main" val="2402440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76AE4F24-3CB2-4BC7-9085-606FF2057955}" type="slidenum">
              <a:rPr lang="zh-CN" altLang="en-US" smtClean="0"/>
              <a:pPr/>
              <a:t>27</a:t>
            </a:fld>
            <a:endParaRPr lang="zh-CN" altLang="en-US"/>
          </a:p>
        </p:txBody>
      </p:sp>
    </p:spTree>
    <p:extLst>
      <p:ext uri="{BB962C8B-B14F-4D97-AF65-F5344CB8AC3E}">
        <p14:creationId xmlns:p14="http://schemas.microsoft.com/office/powerpoint/2010/main" val="77103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endParaRPr kumimoji="1" lang="en-US" altLang="zh-CN" dirty="0" smtClean="0"/>
          </a:p>
          <a:p>
            <a:r>
              <a:rPr kumimoji="1" lang="en-US" altLang="zh-CN" dirty="0" smtClean="0"/>
              <a:t>The</a:t>
            </a:r>
            <a:r>
              <a:rPr kumimoji="1" lang="zh-CN" altLang="en-US" dirty="0" smtClean="0"/>
              <a:t> </a:t>
            </a:r>
            <a:r>
              <a:rPr kumimoji="1" lang="en-US" altLang="zh-CN" dirty="0" smtClean="0"/>
              <a:t>prevalence</a:t>
            </a:r>
            <a:r>
              <a:rPr kumimoji="1" lang="zh-CN" altLang="en-US" dirty="0" smtClean="0"/>
              <a:t> </a:t>
            </a:r>
            <a:r>
              <a:rPr kumimoji="1" lang="en-US" altLang="zh-CN" dirty="0" smtClean="0"/>
              <a:t>of</a:t>
            </a:r>
            <a:r>
              <a:rPr kumimoji="1" lang="zh-CN" altLang="en-US" dirty="0" smtClean="0"/>
              <a:t> </a:t>
            </a:r>
            <a:r>
              <a:rPr kumimoji="1" lang="en-US" altLang="zh-CN" dirty="0" smtClean="0"/>
              <a:t>personal</a:t>
            </a:r>
            <a:r>
              <a:rPr kumimoji="1" lang="zh-CN" altLang="en-US" dirty="0" smtClean="0"/>
              <a:t> </a:t>
            </a:r>
            <a:r>
              <a:rPr kumimoji="1" lang="en-US" altLang="zh-CN" dirty="0" smtClean="0"/>
              <a:t>cloud</a:t>
            </a:r>
            <a:r>
              <a:rPr kumimoji="1" lang="zh-CN" altLang="en-US" dirty="0" smtClean="0"/>
              <a:t> </a:t>
            </a:r>
            <a:r>
              <a:rPr kumimoji="1" lang="en-US" altLang="zh-CN" dirty="0" smtClean="0"/>
              <a:t>storage</a:t>
            </a:r>
            <a:r>
              <a:rPr kumimoji="1" lang="zh-CN" altLang="en-US" dirty="0" smtClean="0"/>
              <a:t> </a:t>
            </a:r>
            <a:r>
              <a:rPr kumimoji="1" lang="en-US" altLang="zh-CN" dirty="0" smtClean="0"/>
              <a:t>is</a:t>
            </a:r>
            <a:r>
              <a:rPr kumimoji="1" lang="zh-CN" altLang="en-US" dirty="0" smtClean="0"/>
              <a:t> </a:t>
            </a:r>
            <a:r>
              <a:rPr kumimoji="1" lang="en-US" altLang="zh-CN" dirty="0" smtClean="0"/>
              <a:t>owned</a:t>
            </a:r>
            <a:r>
              <a:rPr kumimoji="1" lang="zh-CN" altLang="en-US" dirty="0" smtClean="0"/>
              <a:t> </a:t>
            </a:r>
            <a:r>
              <a:rPr kumimoji="1" lang="en-US" altLang="zh-CN" dirty="0" smtClean="0"/>
              <a:t>to</a:t>
            </a:r>
            <a:r>
              <a:rPr kumimoji="1" lang="zh-CN" altLang="en-US" dirty="0" smtClean="0"/>
              <a:t> </a:t>
            </a:r>
            <a:r>
              <a:rPr kumimoji="1" lang="en-US" altLang="zh-CN" dirty="0" smtClean="0"/>
              <a:t>several</a:t>
            </a:r>
            <a:r>
              <a:rPr kumimoji="1" lang="zh-CN" altLang="en-US" dirty="0" smtClean="0"/>
              <a:t> </a:t>
            </a:r>
            <a:r>
              <a:rPr kumimoji="1" lang="en-US" altLang="zh-CN" dirty="0" smtClean="0"/>
              <a:t>facts.</a:t>
            </a:r>
            <a:r>
              <a:rPr kumimoji="1" lang="zh-CN" altLang="en-US" dirty="0" smtClean="0"/>
              <a:t> </a:t>
            </a:r>
            <a:r>
              <a:rPr kumimoji="1" lang="en-US" altLang="zh-CN" dirty="0" smtClean="0"/>
              <a:t>First,</a:t>
            </a:r>
            <a:r>
              <a:rPr kumimoji="1" lang="zh-CN" altLang="en-US" dirty="0" smtClean="0"/>
              <a:t> </a:t>
            </a:r>
            <a:r>
              <a:rPr kumimoji="1" lang="en-US" altLang="zh-CN" dirty="0" smtClean="0"/>
              <a:t>we</a:t>
            </a:r>
            <a:r>
              <a:rPr kumimoji="1" lang="zh-CN" altLang="en-US" dirty="0" smtClean="0"/>
              <a:t> </a:t>
            </a:r>
            <a:r>
              <a:rPr kumimoji="1" lang="en-US" altLang="zh-CN" dirty="0" smtClean="0"/>
              <a:t>see</a:t>
            </a:r>
            <a:r>
              <a:rPr kumimoji="1" lang="zh-CN" altLang="en-US" dirty="0" smtClean="0"/>
              <a:t> </a:t>
            </a:r>
            <a:r>
              <a:rPr kumimoji="1" lang="en-US" altLang="zh-CN" dirty="0" smtClean="0"/>
              <a:t>abundant</a:t>
            </a:r>
            <a:r>
              <a:rPr kumimoji="1" lang="zh-CN" altLang="en-US" dirty="0" smtClean="0"/>
              <a:t> </a:t>
            </a:r>
            <a:r>
              <a:rPr kumimoji="1" lang="en-US" altLang="zh-CN" dirty="0" smtClean="0"/>
              <a:t>and</a:t>
            </a:r>
            <a:r>
              <a:rPr kumimoji="1" lang="zh-CN" altLang="en-US" dirty="0" smtClean="0"/>
              <a:t> </a:t>
            </a:r>
            <a:r>
              <a:rPr kumimoji="1" lang="en-US" altLang="zh-CN" dirty="0" smtClean="0"/>
              <a:t>pervasive</a:t>
            </a:r>
            <a:r>
              <a:rPr kumimoji="1" lang="zh-CN" altLang="en-US" dirty="0" smtClean="0"/>
              <a:t> </a:t>
            </a:r>
            <a:r>
              <a:rPr kumimoji="1" lang="en-US" altLang="zh-CN" dirty="0" smtClean="0"/>
              <a:t>personal</a:t>
            </a:r>
            <a:r>
              <a:rPr kumimoji="1" lang="zh-CN" altLang="en-US" dirty="0" smtClean="0"/>
              <a:t> </a:t>
            </a:r>
            <a:r>
              <a:rPr kumimoji="1" lang="en-US" altLang="zh-CN" dirty="0" smtClean="0"/>
              <a:t>data</a:t>
            </a:r>
            <a:r>
              <a:rPr kumimoji="1" lang="zh-CN" altLang="en-US" dirty="0" smtClean="0"/>
              <a:t> </a:t>
            </a:r>
            <a:r>
              <a:rPr kumimoji="1" lang="en-US" altLang="zh-CN" dirty="0" smtClean="0"/>
              <a:t>that</a:t>
            </a:r>
            <a:r>
              <a:rPr kumimoji="1" lang="zh-CN" altLang="en-US" dirty="0" smtClean="0"/>
              <a:t> </a:t>
            </a:r>
            <a:r>
              <a:rPr kumimoji="1" lang="en-US" altLang="zh-CN" dirty="0" smtClean="0"/>
              <a:t>are</a:t>
            </a:r>
            <a:r>
              <a:rPr kumimoji="1" lang="zh-CN" altLang="en-US" dirty="0" smtClean="0"/>
              <a:t> </a:t>
            </a:r>
            <a:r>
              <a:rPr kumimoji="1" lang="en-US" altLang="zh-CN" dirty="0" smtClean="0"/>
              <a:t>generated</a:t>
            </a:r>
            <a:r>
              <a:rPr kumimoji="1" lang="zh-CN" altLang="en-US" dirty="0" smtClean="0"/>
              <a:t> </a:t>
            </a:r>
            <a:r>
              <a:rPr kumimoji="1" lang="en-US" altLang="zh-CN" dirty="0" smtClean="0"/>
              <a:t>each</a:t>
            </a:r>
            <a:r>
              <a:rPr kumimoji="1" lang="zh-CN" altLang="en-US" dirty="0" smtClean="0"/>
              <a:t> </a:t>
            </a:r>
            <a:r>
              <a:rPr kumimoji="1" lang="en-US" altLang="zh-CN" dirty="0" smtClean="0"/>
              <a:t>day</a:t>
            </a:r>
            <a:r>
              <a:rPr kumimoji="1" lang="zh-CN" altLang="en-US" dirty="0" smtClean="0"/>
              <a:t> </a:t>
            </a:r>
            <a:r>
              <a:rPr kumimoji="1" lang="en-US" altLang="zh-CN" dirty="0" smtClean="0"/>
              <a:t>that</a:t>
            </a:r>
            <a:r>
              <a:rPr kumimoji="1" lang="zh-CN" altLang="en-US" dirty="0" smtClean="0"/>
              <a:t> </a:t>
            </a:r>
            <a:r>
              <a:rPr kumimoji="1" lang="en-US" altLang="zh-CN" dirty="0" smtClean="0"/>
              <a:t>need</a:t>
            </a:r>
            <a:r>
              <a:rPr kumimoji="1" lang="zh-CN" altLang="en-US" dirty="0" smtClean="0"/>
              <a:t> </a:t>
            </a:r>
            <a:r>
              <a:rPr kumimoji="1" lang="en-US" altLang="zh-CN" dirty="0" smtClean="0"/>
              <a:t>to</a:t>
            </a:r>
            <a:r>
              <a:rPr kumimoji="1" lang="zh-CN" altLang="en-US" dirty="0" smtClean="0"/>
              <a:t> </a:t>
            </a:r>
            <a:r>
              <a:rPr kumimoji="1" lang="en-US" altLang="zh-CN" dirty="0" smtClean="0"/>
              <a:t>be</a:t>
            </a:r>
            <a:r>
              <a:rPr kumimoji="1" lang="zh-CN" altLang="en-US" dirty="0" smtClean="0"/>
              <a:t> </a:t>
            </a:r>
            <a:r>
              <a:rPr kumimoji="1" lang="en-US" altLang="zh-CN" dirty="0" smtClean="0"/>
              <a:t>stored</a:t>
            </a:r>
            <a:r>
              <a:rPr kumimoji="1" lang="zh-CN" altLang="en-US" dirty="0" smtClean="0"/>
              <a:t> </a:t>
            </a:r>
            <a:r>
              <a:rPr kumimoji="1" lang="en-US" altLang="zh-CN" dirty="0" smtClean="0"/>
              <a:t>remotely</a:t>
            </a:r>
            <a:r>
              <a:rPr kumimoji="1" lang="zh-CN" altLang="en-US" dirty="0" smtClean="0"/>
              <a:t> </a:t>
            </a:r>
            <a:r>
              <a:rPr kumimoji="1" lang="en-US" altLang="zh-CN" dirty="0" smtClean="0"/>
              <a:t>in</a:t>
            </a:r>
            <a:r>
              <a:rPr kumimoji="1" lang="zh-CN" altLang="en-US" dirty="0" smtClean="0"/>
              <a:t> </a:t>
            </a:r>
            <a:r>
              <a:rPr kumimoji="1" lang="en-US" altLang="zh-CN" dirty="0" smtClean="0"/>
              <a:t>the</a:t>
            </a:r>
            <a:r>
              <a:rPr kumimoji="1" lang="zh-CN" altLang="en-US" dirty="0" smtClean="0"/>
              <a:t> </a:t>
            </a:r>
            <a:r>
              <a:rPr kumimoji="1" lang="en-US" altLang="zh-CN" dirty="0" smtClean="0"/>
              <a:t>cloud</a:t>
            </a:r>
            <a:r>
              <a:rPr kumimoji="1" lang="zh-CN" altLang="en-US" dirty="0" smtClean="0"/>
              <a:t> </a:t>
            </a:r>
            <a:r>
              <a:rPr kumimoji="1" lang="en-US" altLang="zh-CN" dirty="0" smtClean="0"/>
              <a:t>in</a:t>
            </a:r>
            <a:r>
              <a:rPr kumimoji="1" lang="zh-CN" altLang="en-US" dirty="0" smtClean="0"/>
              <a:t> </a:t>
            </a:r>
            <a:r>
              <a:rPr kumimoji="1" lang="en-US" altLang="zh-CN" dirty="0" smtClean="0"/>
              <a:t>order</a:t>
            </a:r>
            <a:r>
              <a:rPr kumimoji="1" lang="zh-CN" altLang="en-US" dirty="0" smtClean="0"/>
              <a:t> </a:t>
            </a:r>
            <a:r>
              <a:rPr kumimoji="1" lang="en-US" altLang="zh-CN" dirty="0" smtClean="0"/>
              <a:t>for</a:t>
            </a:r>
            <a:r>
              <a:rPr kumimoji="1" lang="zh-CN" altLang="en-US" dirty="0" smtClean="0"/>
              <a:t> </a:t>
            </a:r>
            <a:r>
              <a:rPr kumimoji="1" lang="en-US" altLang="zh-CN" dirty="0" smtClean="0"/>
              <a:t>either</a:t>
            </a:r>
            <a:r>
              <a:rPr kumimoji="1" lang="zh-CN" altLang="en-US" dirty="0" smtClean="0"/>
              <a:t> </a:t>
            </a:r>
            <a:r>
              <a:rPr kumimoji="1" lang="en-US" altLang="zh-CN" dirty="0" smtClean="0"/>
              <a:t>backup</a:t>
            </a:r>
            <a:r>
              <a:rPr kumimoji="1" lang="zh-CN" altLang="en-US" dirty="0" smtClean="0"/>
              <a:t> </a:t>
            </a:r>
            <a:r>
              <a:rPr kumimoji="1" lang="en-US" altLang="zh-CN" dirty="0" smtClean="0"/>
              <a:t>purpose</a:t>
            </a:r>
            <a:r>
              <a:rPr kumimoji="1" lang="zh-CN" altLang="en-US" dirty="0" smtClean="0"/>
              <a:t> </a:t>
            </a:r>
            <a:r>
              <a:rPr kumimoji="1" lang="en-US" altLang="zh-CN" dirty="0" smtClean="0"/>
              <a:t>or</a:t>
            </a:r>
            <a:r>
              <a:rPr kumimoji="1" lang="zh-CN" altLang="en-US" dirty="0" smtClean="0"/>
              <a:t> </a:t>
            </a:r>
            <a:r>
              <a:rPr kumimoji="1" lang="en-US" altLang="zh-CN" dirty="0" smtClean="0"/>
              <a:t>sharing</a:t>
            </a:r>
            <a:r>
              <a:rPr kumimoji="1" lang="zh-CN" altLang="en-US" dirty="0" smtClean="0"/>
              <a:t> </a:t>
            </a:r>
            <a:r>
              <a:rPr kumimoji="1" lang="en-US" altLang="zh-CN" dirty="0" smtClean="0"/>
              <a:t>purpose.</a:t>
            </a:r>
            <a:r>
              <a:rPr kumimoji="1" lang="zh-CN" altLang="en-US" dirty="0" smtClean="0"/>
              <a:t> </a:t>
            </a:r>
            <a:r>
              <a:rPr kumimoji="1" lang="en-US" altLang="zh-CN" dirty="0" smtClean="0"/>
              <a:t>The</a:t>
            </a:r>
            <a:r>
              <a:rPr kumimoji="1" lang="zh-CN" altLang="en-US" dirty="0" smtClean="0"/>
              <a:t> </a:t>
            </a:r>
            <a:r>
              <a:rPr kumimoji="1" lang="en-US" altLang="zh-CN" dirty="0" smtClean="0"/>
              <a:t>second</a:t>
            </a:r>
            <a:r>
              <a:rPr kumimoji="1" lang="zh-CN" altLang="en-US" dirty="0" smtClean="0"/>
              <a:t> </a:t>
            </a:r>
            <a:r>
              <a:rPr kumimoji="1" lang="en-US" altLang="zh-CN" dirty="0" smtClean="0"/>
              <a:t>fact</a:t>
            </a:r>
            <a:r>
              <a:rPr kumimoji="1" lang="zh-CN" altLang="en-US" dirty="0" smtClean="0"/>
              <a:t> </a:t>
            </a:r>
            <a:r>
              <a:rPr kumimoji="1" lang="en-US" altLang="zh-CN" dirty="0" smtClean="0"/>
              <a:t>is</a:t>
            </a:r>
            <a:r>
              <a:rPr kumimoji="1" lang="zh-CN" altLang="en-US" dirty="0" smtClean="0"/>
              <a:t> </a:t>
            </a:r>
            <a:r>
              <a:rPr kumimoji="1" lang="en-US" altLang="zh-CN" dirty="0" smtClean="0"/>
              <a:t>related</a:t>
            </a:r>
            <a:r>
              <a:rPr kumimoji="1" lang="zh-CN" altLang="en-US" dirty="0" smtClean="0"/>
              <a:t> </a:t>
            </a:r>
            <a:r>
              <a:rPr kumimoji="1" lang="en-US" altLang="zh-CN" dirty="0" smtClean="0"/>
              <a:t>to</a:t>
            </a:r>
            <a:r>
              <a:rPr kumimoji="1" lang="zh-CN" altLang="en-US" dirty="0" smtClean="0"/>
              <a:t> </a:t>
            </a:r>
            <a:r>
              <a:rPr kumimoji="1" lang="en-US" altLang="zh-CN" dirty="0" smtClean="0"/>
              <a:t>the</a:t>
            </a:r>
            <a:r>
              <a:rPr kumimoji="1" lang="zh-CN" altLang="en-US" dirty="0" smtClean="0"/>
              <a:t> </a:t>
            </a:r>
            <a:r>
              <a:rPr kumimoji="1" lang="en-US" altLang="zh-CN" dirty="0" smtClean="0"/>
              <a:t>cloud</a:t>
            </a:r>
            <a:r>
              <a:rPr kumimoji="1" lang="zh-CN" altLang="en-US" dirty="0" smtClean="0"/>
              <a:t> </a:t>
            </a:r>
            <a:r>
              <a:rPr kumimoji="1" lang="en-US" altLang="zh-CN" dirty="0" smtClean="0"/>
              <a:t>side</a:t>
            </a:r>
            <a:r>
              <a:rPr kumimoji="1" lang="zh-CN" altLang="en-US" dirty="0" smtClean="0"/>
              <a:t> </a:t>
            </a:r>
            <a:r>
              <a:rPr kumimoji="1" lang="en-US" altLang="zh-CN" dirty="0" smtClean="0"/>
              <a:t>that</a:t>
            </a:r>
            <a:r>
              <a:rPr kumimoji="1" lang="zh-CN" altLang="en-US" dirty="0" smtClean="0"/>
              <a:t> </a:t>
            </a:r>
            <a:r>
              <a:rPr kumimoji="1" lang="en-US" altLang="zh-CN" dirty="0" smtClean="0"/>
              <a:t>makes</a:t>
            </a:r>
            <a:r>
              <a:rPr kumimoji="1" lang="zh-CN" altLang="en-US" dirty="0" smtClean="0"/>
              <a:t> </a:t>
            </a:r>
            <a:r>
              <a:rPr kumimoji="1" lang="en-US" altLang="zh-CN" dirty="0" smtClean="0"/>
              <a:t>the</a:t>
            </a:r>
            <a:r>
              <a:rPr kumimoji="1" lang="zh-CN" altLang="en-US" dirty="0" smtClean="0"/>
              <a:t> </a:t>
            </a:r>
            <a:r>
              <a:rPr kumimoji="1" lang="en-US" altLang="zh-CN" dirty="0" smtClean="0"/>
              <a:t>share</a:t>
            </a:r>
            <a:r>
              <a:rPr kumimoji="1" lang="zh-CN" altLang="en-US" dirty="0" smtClean="0"/>
              <a:t> </a:t>
            </a:r>
            <a:r>
              <a:rPr kumimoji="1" lang="en-US" altLang="zh-CN" dirty="0" smtClean="0"/>
              <a:t>and</a:t>
            </a:r>
            <a:r>
              <a:rPr kumimoji="1" lang="zh-CN" altLang="en-US" dirty="0" smtClean="0"/>
              <a:t> </a:t>
            </a:r>
            <a:r>
              <a:rPr kumimoji="1" lang="en-US" altLang="zh-CN" dirty="0" smtClean="0"/>
              <a:t>synchronization</a:t>
            </a:r>
            <a:r>
              <a:rPr kumimoji="1" lang="zh-CN" altLang="en-US" dirty="0" smtClean="0"/>
              <a:t> </a:t>
            </a:r>
            <a:r>
              <a:rPr kumimoji="1" lang="en-US" altLang="zh-CN" dirty="0" smtClean="0"/>
              <a:t>of</a:t>
            </a:r>
            <a:r>
              <a:rPr kumimoji="1" lang="zh-CN" altLang="en-US" dirty="0" smtClean="0"/>
              <a:t> </a:t>
            </a:r>
            <a:r>
              <a:rPr kumimoji="1" lang="en-US" altLang="zh-CN" dirty="0" smtClean="0"/>
              <a:t>data</a:t>
            </a:r>
            <a:r>
              <a:rPr kumimoji="1" lang="zh-CN" altLang="en-US" dirty="0" smtClean="0"/>
              <a:t> </a:t>
            </a:r>
            <a:r>
              <a:rPr kumimoji="1" lang="en-US" altLang="zh-CN" dirty="0" smtClean="0"/>
              <a:t>much</a:t>
            </a:r>
            <a:r>
              <a:rPr kumimoji="1" lang="zh-CN" altLang="en-US" dirty="0" smtClean="0"/>
              <a:t> </a:t>
            </a:r>
            <a:r>
              <a:rPr kumimoji="1" lang="en-US" altLang="zh-CN" dirty="0" smtClean="0"/>
              <a:t>easier.</a:t>
            </a:r>
            <a:endParaRPr kumimoji="1" lang="zh-CN" altLang="en-US" dirty="0"/>
          </a:p>
        </p:txBody>
      </p:sp>
      <p:sp>
        <p:nvSpPr>
          <p:cNvPr id="4" name="幻灯片编号占位符 3"/>
          <p:cNvSpPr>
            <a:spLocks noGrp="1"/>
          </p:cNvSpPr>
          <p:nvPr>
            <p:ph type="sldNum" sz="quarter" idx="10"/>
          </p:nvPr>
        </p:nvSpPr>
        <p:spPr/>
        <p:txBody>
          <a:bodyPr/>
          <a:lstStyle/>
          <a:p>
            <a:fld id="{76AE4F24-3CB2-4BC7-9085-606FF2057955}" type="slidenum">
              <a:rPr lang="zh-CN" altLang="en-US" smtClean="0"/>
              <a:pPr/>
              <a:t>3</a:t>
            </a:fld>
            <a:endParaRPr lang="zh-CN" altLang="en-US"/>
          </a:p>
        </p:txBody>
      </p:sp>
    </p:spTree>
    <p:extLst>
      <p:ext uri="{BB962C8B-B14F-4D97-AF65-F5344CB8AC3E}">
        <p14:creationId xmlns:p14="http://schemas.microsoft.com/office/powerpoint/2010/main" val="3446244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endParaRPr kumimoji="1" lang="en-US" altLang="zh-CN" dirty="0" smtClean="0"/>
          </a:p>
          <a:p>
            <a:r>
              <a:rPr kumimoji="1" lang="en-US" altLang="zh-CN" dirty="0" smtClean="0"/>
              <a:t>Another</a:t>
            </a:r>
            <a:r>
              <a:rPr kumimoji="1" lang="zh-CN" altLang="en-US" dirty="0" smtClean="0"/>
              <a:t> </a:t>
            </a:r>
            <a:r>
              <a:rPr kumimoji="1" lang="en-US" altLang="zh-CN" dirty="0" smtClean="0"/>
              <a:t>important</a:t>
            </a:r>
            <a:r>
              <a:rPr kumimoji="1" lang="zh-CN" altLang="en-US" dirty="0" smtClean="0"/>
              <a:t> </a:t>
            </a:r>
            <a:r>
              <a:rPr kumimoji="1" lang="en-US" altLang="zh-CN" dirty="0" smtClean="0"/>
              <a:t>fact</a:t>
            </a:r>
            <a:r>
              <a:rPr kumimoji="1" lang="zh-CN" altLang="en-US" dirty="0" smtClean="0"/>
              <a:t> </a:t>
            </a:r>
            <a:r>
              <a:rPr kumimoji="1" lang="en-US" altLang="zh-CN" dirty="0" smtClean="0"/>
              <a:t>that</a:t>
            </a:r>
            <a:r>
              <a:rPr kumimoji="1" lang="zh-CN" altLang="en-US" dirty="0" smtClean="0"/>
              <a:t> </a:t>
            </a:r>
            <a:r>
              <a:rPr kumimoji="1" lang="en-US" altLang="zh-CN" dirty="0" smtClean="0"/>
              <a:t>promotes</a:t>
            </a:r>
            <a:r>
              <a:rPr kumimoji="1" lang="zh-CN" altLang="en-US" dirty="0" smtClean="0"/>
              <a:t> </a:t>
            </a:r>
            <a:r>
              <a:rPr kumimoji="1" lang="en-US" altLang="zh-CN" dirty="0" smtClean="0"/>
              <a:t>the</a:t>
            </a:r>
            <a:r>
              <a:rPr kumimoji="1" lang="zh-CN" altLang="en-US" dirty="0" smtClean="0"/>
              <a:t> </a:t>
            </a:r>
            <a:r>
              <a:rPr kumimoji="1" lang="en-US" altLang="zh-CN" dirty="0" smtClean="0"/>
              <a:t>personal</a:t>
            </a:r>
            <a:r>
              <a:rPr kumimoji="1" lang="zh-CN" altLang="en-US" dirty="0" smtClean="0"/>
              <a:t> </a:t>
            </a:r>
            <a:r>
              <a:rPr kumimoji="1" lang="en-US" altLang="zh-CN" dirty="0" smtClean="0"/>
              <a:t>cloud</a:t>
            </a:r>
            <a:r>
              <a:rPr kumimoji="1" lang="zh-CN" altLang="en-US" dirty="0" smtClean="0"/>
              <a:t> </a:t>
            </a:r>
            <a:r>
              <a:rPr kumimoji="1" lang="en-US" altLang="zh-CN" dirty="0" smtClean="0"/>
              <a:t>storage</a:t>
            </a:r>
            <a:r>
              <a:rPr kumimoji="1" lang="zh-CN" altLang="en-US" dirty="0" smtClean="0"/>
              <a:t> </a:t>
            </a:r>
            <a:r>
              <a:rPr kumimoji="1" lang="en-US" altLang="zh-CN" dirty="0" smtClean="0"/>
              <a:t>service</a:t>
            </a:r>
            <a:r>
              <a:rPr kumimoji="1" lang="zh-CN" altLang="en-US" dirty="0" smtClean="0"/>
              <a:t> </a:t>
            </a:r>
            <a:r>
              <a:rPr kumimoji="1" lang="en-US" altLang="zh-CN" dirty="0" smtClean="0"/>
              <a:t>is</a:t>
            </a:r>
            <a:r>
              <a:rPr kumimoji="1" lang="zh-CN" altLang="en-US" dirty="0" smtClean="0"/>
              <a:t> </a:t>
            </a:r>
            <a:r>
              <a:rPr kumimoji="1" lang="en-US" altLang="zh-CN" dirty="0" smtClean="0"/>
              <a:t>mobile</a:t>
            </a:r>
            <a:r>
              <a:rPr kumimoji="1" lang="zh-CN" altLang="en-US" dirty="0" smtClean="0"/>
              <a:t> </a:t>
            </a:r>
            <a:r>
              <a:rPr kumimoji="1" lang="en-US" altLang="zh-CN" dirty="0" smtClean="0"/>
              <a:t>network.</a:t>
            </a:r>
            <a:r>
              <a:rPr kumimoji="1" lang="zh-CN" altLang="en-US" dirty="0" smtClean="0"/>
              <a:t> </a:t>
            </a:r>
            <a:r>
              <a:rPr kumimoji="1" lang="en-US" altLang="zh-CN" dirty="0" smtClean="0"/>
              <a:t>When</a:t>
            </a:r>
            <a:r>
              <a:rPr kumimoji="1" lang="zh-CN" altLang="en-US" dirty="0" smtClean="0"/>
              <a:t> </a:t>
            </a:r>
            <a:r>
              <a:rPr kumimoji="1" lang="en-US" altLang="zh-CN" dirty="0" smtClean="0"/>
              <a:t>personal</a:t>
            </a:r>
            <a:r>
              <a:rPr kumimoji="1" lang="zh-CN" altLang="en-US" dirty="0" smtClean="0"/>
              <a:t> </a:t>
            </a:r>
            <a:r>
              <a:rPr kumimoji="1" lang="en-US" altLang="zh-CN" dirty="0" smtClean="0"/>
              <a:t>cloud</a:t>
            </a:r>
            <a:r>
              <a:rPr kumimoji="1" lang="zh-CN" altLang="en-US" dirty="0" smtClean="0"/>
              <a:t> </a:t>
            </a:r>
            <a:r>
              <a:rPr kumimoji="1" lang="en-US" altLang="zh-CN" dirty="0" smtClean="0"/>
              <a:t>storage</a:t>
            </a:r>
            <a:r>
              <a:rPr kumimoji="1" lang="zh-CN" altLang="en-US" dirty="0" smtClean="0"/>
              <a:t> </a:t>
            </a:r>
            <a:r>
              <a:rPr kumimoji="1" lang="en-US" altLang="zh-CN" dirty="0" smtClean="0"/>
              <a:t>meets</a:t>
            </a:r>
            <a:r>
              <a:rPr kumimoji="1" lang="zh-CN" altLang="en-US" dirty="0" smtClean="0"/>
              <a:t> </a:t>
            </a:r>
            <a:r>
              <a:rPr kumimoji="1" lang="en-US" altLang="zh-CN" dirty="0" smtClean="0"/>
              <a:t>mobile</a:t>
            </a:r>
            <a:r>
              <a:rPr kumimoji="1" lang="zh-CN" altLang="en-US" dirty="0" smtClean="0"/>
              <a:t> </a:t>
            </a:r>
            <a:r>
              <a:rPr kumimoji="1" lang="en-US" altLang="zh-CN" dirty="0" smtClean="0"/>
              <a:t>Internet,</a:t>
            </a:r>
            <a:r>
              <a:rPr kumimoji="1" lang="zh-CN" altLang="en-US" dirty="0" smtClean="0"/>
              <a:t> </a:t>
            </a:r>
            <a:r>
              <a:rPr kumimoji="1" lang="en-US" altLang="zh-CN" dirty="0" smtClean="0"/>
              <a:t>the</a:t>
            </a:r>
            <a:r>
              <a:rPr kumimoji="1" lang="zh-CN" altLang="en-US" dirty="0" smtClean="0"/>
              <a:t> </a:t>
            </a:r>
            <a:r>
              <a:rPr kumimoji="1" lang="en-US" altLang="zh-CN" dirty="0" smtClean="0"/>
              <a:t>mobile</a:t>
            </a:r>
            <a:r>
              <a:rPr kumimoji="1" lang="zh-CN" altLang="en-US" dirty="0" smtClean="0"/>
              <a:t> </a:t>
            </a:r>
            <a:r>
              <a:rPr kumimoji="1" lang="en-US" altLang="zh-CN" dirty="0" smtClean="0"/>
              <a:t>cloud</a:t>
            </a:r>
            <a:r>
              <a:rPr kumimoji="1" lang="zh-CN" altLang="en-US" dirty="0" smtClean="0"/>
              <a:t> </a:t>
            </a:r>
            <a:r>
              <a:rPr kumimoji="1" lang="en-US" altLang="zh-CN" dirty="0" smtClean="0"/>
              <a:t>storage</a:t>
            </a:r>
            <a:r>
              <a:rPr kumimoji="1" lang="zh-CN" altLang="en-US" dirty="0" smtClean="0"/>
              <a:t> </a:t>
            </a:r>
            <a:r>
              <a:rPr kumimoji="1" lang="en-US" altLang="zh-CN" dirty="0" smtClean="0"/>
              <a:t>service</a:t>
            </a:r>
            <a:r>
              <a:rPr kumimoji="1" lang="zh-CN" altLang="en-US" dirty="0" smtClean="0"/>
              <a:t> </a:t>
            </a:r>
            <a:r>
              <a:rPr kumimoji="1" lang="en-US" altLang="zh-CN" dirty="0" smtClean="0"/>
              <a:t>emerges.</a:t>
            </a:r>
            <a:r>
              <a:rPr kumimoji="1" lang="zh-CN" altLang="en-US" dirty="0" smtClean="0"/>
              <a:t> </a:t>
            </a:r>
            <a:r>
              <a:rPr kumimoji="1" lang="en-US" altLang="zh-CN" dirty="0" smtClean="0"/>
              <a:t>The</a:t>
            </a:r>
            <a:r>
              <a:rPr kumimoji="1" lang="zh-CN" altLang="en-US" dirty="0" smtClean="0"/>
              <a:t> </a:t>
            </a:r>
            <a:r>
              <a:rPr kumimoji="1" lang="en-US" altLang="zh-CN" dirty="0" smtClean="0"/>
              <a:t>mobile</a:t>
            </a:r>
            <a:r>
              <a:rPr kumimoji="1" lang="zh-CN" altLang="en-US" dirty="0" smtClean="0"/>
              <a:t> </a:t>
            </a:r>
            <a:r>
              <a:rPr kumimoji="1" lang="en-US" altLang="zh-CN" dirty="0" smtClean="0"/>
              <a:t>cloud</a:t>
            </a:r>
            <a:r>
              <a:rPr kumimoji="1" lang="zh-CN" altLang="en-US" dirty="0" smtClean="0"/>
              <a:t> </a:t>
            </a:r>
            <a:r>
              <a:rPr kumimoji="1" lang="en-US" altLang="zh-CN" dirty="0" smtClean="0"/>
              <a:t>storage</a:t>
            </a:r>
            <a:r>
              <a:rPr kumimoji="1" lang="zh-CN" altLang="en-US" dirty="0" smtClean="0"/>
              <a:t> </a:t>
            </a:r>
            <a:r>
              <a:rPr kumimoji="1" lang="en-US" altLang="zh-CN" dirty="0" smtClean="0"/>
              <a:t>service</a:t>
            </a:r>
            <a:r>
              <a:rPr kumimoji="1" lang="zh-CN" altLang="en-US" dirty="0" smtClean="0"/>
              <a:t> </a:t>
            </a:r>
            <a:r>
              <a:rPr kumimoji="1" lang="en-US" altLang="zh-CN" dirty="0" smtClean="0"/>
              <a:t>enables</a:t>
            </a:r>
            <a:r>
              <a:rPr kumimoji="1" lang="zh-CN" altLang="en-US" dirty="0" smtClean="0"/>
              <a:t> </a:t>
            </a:r>
            <a:r>
              <a:rPr kumimoji="1" lang="en-US" altLang="zh-CN" dirty="0" smtClean="0"/>
              <a:t>users</a:t>
            </a:r>
            <a:r>
              <a:rPr kumimoji="1" lang="zh-CN" altLang="en-US" dirty="0" smtClean="0"/>
              <a:t> </a:t>
            </a:r>
            <a:r>
              <a:rPr kumimoji="1" lang="en-US" altLang="zh-CN" dirty="0" smtClean="0"/>
              <a:t>to</a:t>
            </a:r>
            <a:r>
              <a:rPr kumimoji="1" lang="zh-CN" altLang="en-US" dirty="0" smtClean="0"/>
              <a:t> </a:t>
            </a:r>
            <a:r>
              <a:rPr kumimoji="1" lang="en-US" altLang="zh-CN" dirty="0" smtClean="0"/>
              <a:t>access</a:t>
            </a:r>
            <a:r>
              <a:rPr kumimoji="1" lang="zh-CN" altLang="en-US" dirty="0" smtClean="0"/>
              <a:t> </a:t>
            </a:r>
            <a:r>
              <a:rPr kumimoji="1" lang="en-US" altLang="zh-CN" dirty="0" smtClean="0"/>
              <a:t>their</a:t>
            </a:r>
            <a:r>
              <a:rPr kumimoji="1" lang="zh-CN" altLang="en-US" dirty="0" smtClean="0"/>
              <a:t> </a:t>
            </a:r>
            <a:r>
              <a:rPr kumimoji="1" lang="en-US" altLang="zh-CN" dirty="0" smtClean="0"/>
              <a:t>data</a:t>
            </a:r>
            <a:r>
              <a:rPr kumimoji="1" lang="zh-CN" altLang="en-US" dirty="0" smtClean="0"/>
              <a:t> </a:t>
            </a:r>
            <a:r>
              <a:rPr kumimoji="1" lang="en-US" altLang="zh-CN" dirty="0" smtClean="0"/>
              <a:t>from</a:t>
            </a:r>
            <a:r>
              <a:rPr kumimoji="1" lang="zh-CN" altLang="en-US" dirty="0" smtClean="0"/>
              <a:t> </a:t>
            </a:r>
            <a:r>
              <a:rPr kumimoji="1" lang="en-US" altLang="zh-CN" dirty="0" smtClean="0"/>
              <a:t>everywhere.</a:t>
            </a:r>
            <a:r>
              <a:rPr kumimoji="1" lang="zh-CN" altLang="en-US" dirty="0" smtClean="0"/>
              <a:t> </a:t>
            </a:r>
            <a:r>
              <a:rPr kumimoji="1" lang="en-US" altLang="zh-CN" dirty="0" smtClean="0"/>
              <a:t>We</a:t>
            </a:r>
            <a:r>
              <a:rPr kumimoji="1" lang="zh-CN" altLang="en-US" dirty="0" smtClean="0"/>
              <a:t> </a:t>
            </a:r>
            <a:r>
              <a:rPr kumimoji="1" lang="en-US" altLang="zh-CN" dirty="0" smtClean="0"/>
              <a:t>have</a:t>
            </a:r>
            <a:r>
              <a:rPr kumimoji="1" lang="zh-CN" altLang="en-US" dirty="0" smtClean="0"/>
              <a:t> </a:t>
            </a:r>
            <a:r>
              <a:rPr kumimoji="1" lang="en-US" altLang="zh-CN" dirty="0" smtClean="0"/>
              <a:t>seen</a:t>
            </a:r>
            <a:r>
              <a:rPr kumimoji="1" lang="zh-CN" altLang="en-US" dirty="0" smtClean="0"/>
              <a:t> </a:t>
            </a:r>
            <a:r>
              <a:rPr kumimoji="1" lang="en-US" altLang="zh-CN" dirty="0" smtClean="0"/>
              <a:t>all</a:t>
            </a:r>
            <a:r>
              <a:rPr kumimoji="1" lang="zh-CN" altLang="en-US" dirty="0" smtClean="0"/>
              <a:t> </a:t>
            </a:r>
            <a:r>
              <a:rPr kumimoji="1" lang="en-US" altLang="zh-CN" dirty="0" smtClean="0"/>
              <a:t>the</a:t>
            </a:r>
            <a:r>
              <a:rPr kumimoji="1" lang="zh-CN" altLang="en-US" dirty="0" smtClean="0"/>
              <a:t> </a:t>
            </a:r>
            <a:r>
              <a:rPr kumimoji="1" lang="en-US" altLang="zh-CN" dirty="0" smtClean="0"/>
              <a:t>major</a:t>
            </a:r>
            <a:r>
              <a:rPr kumimoji="1" lang="zh-CN" altLang="en-US" dirty="0" smtClean="0"/>
              <a:t> </a:t>
            </a:r>
            <a:r>
              <a:rPr kumimoji="1" lang="en-US" altLang="zh-CN" dirty="0" smtClean="0"/>
              <a:t>personal</a:t>
            </a:r>
            <a:r>
              <a:rPr kumimoji="1" lang="zh-CN" altLang="en-US" dirty="0" smtClean="0"/>
              <a:t> </a:t>
            </a:r>
            <a:r>
              <a:rPr kumimoji="1" lang="en-US" altLang="zh-CN" dirty="0" smtClean="0"/>
              <a:t>cloud</a:t>
            </a:r>
            <a:r>
              <a:rPr kumimoji="1" lang="zh-CN" altLang="en-US" dirty="0" smtClean="0"/>
              <a:t> </a:t>
            </a:r>
            <a:r>
              <a:rPr kumimoji="1" lang="en-US" altLang="zh-CN" dirty="0" err="1" smtClean="0"/>
              <a:t>storager</a:t>
            </a:r>
            <a:r>
              <a:rPr kumimoji="1" lang="zh-CN" altLang="en-US" dirty="0" smtClean="0"/>
              <a:t> </a:t>
            </a:r>
            <a:r>
              <a:rPr kumimoji="1" lang="en-US" altLang="zh-CN" dirty="0" smtClean="0"/>
              <a:t>services</a:t>
            </a:r>
            <a:r>
              <a:rPr kumimoji="1" lang="zh-CN" altLang="en-US" dirty="0" smtClean="0"/>
              <a:t> </a:t>
            </a:r>
            <a:r>
              <a:rPr kumimoji="1" lang="en-US" altLang="zh-CN" dirty="0" smtClean="0"/>
              <a:t>provide</a:t>
            </a:r>
            <a:r>
              <a:rPr kumimoji="1" lang="zh-CN" altLang="en-US" dirty="0" smtClean="0"/>
              <a:t> </a:t>
            </a:r>
            <a:r>
              <a:rPr kumimoji="1" lang="en-US" altLang="zh-CN" dirty="0" err="1" smtClean="0"/>
              <a:t>convinient</a:t>
            </a:r>
            <a:r>
              <a:rPr kumimoji="1" lang="zh-CN" altLang="en-US" dirty="0" smtClean="0"/>
              <a:t> </a:t>
            </a:r>
            <a:r>
              <a:rPr kumimoji="1" lang="en-US" altLang="zh-CN" dirty="0" smtClean="0"/>
              <a:t>access</a:t>
            </a:r>
            <a:r>
              <a:rPr kumimoji="1" lang="zh-CN" altLang="en-US" dirty="0" smtClean="0"/>
              <a:t> </a:t>
            </a:r>
            <a:r>
              <a:rPr kumimoji="1" lang="en-US" altLang="zh-CN" dirty="0" smtClean="0"/>
              <a:t>from</a:t>
            </a:r>
            <a:r>
              <a:rPr kumimoji="1" lang="zh-CN" altLang="en-US" dirty="0" smtClean="0"/>
              <a:t> </a:t>
            </a:r>
            <a:r>
              <a:rPr kumimoji="1" lang="en-US" altLang="zh-CN" dirty="0" smtClean="0"/>
              <a:t>smart</a:t>
            </a:r>
            <a:r>
              <a:rPr kumimoji="1" lang="zh-CN" altLang="en-US" dirty="0" smtClean="0"/>
              <a:t> </a:t>
            </a:r>
            <a:r>
              <a:rPr kumimoji="1" lang="en-US" altLang="zh-CN" dirty="0" smtClean="0"/>
              <a:t>phones</a:t>
            </a:r>
            <a:r>
              <a:rPr kumimoji="1" lang="zh-CN" altLang="en-US" dirty="0" smtClean="0"/>
              <a:t> </a:t>
            </a:r>
            <a:r>
              <a:rPr kumimoji="1" lang="en-US" altLang="zh-CN" dirty="0" smtClean="0"/>
              <a:t>or</a:t>
            </a:r>
            <a:r>
              <a:rPr kumimoji="1" lang="zh-CN" altLang="en-US" dirty="0" smtClean="0"/>
              <a:t> </a:t>
            </a:r>
            <a:r>
              <a:rPr kumimoji="1" lang="en-US" altLang="zh-CN" dirty="0" smtClean="0"/>
              <a:t>tablets,</a:t>
            </a:r>
            <a:r>
              <a:rPr kumimoji="1" lang="zh-CN" altLang="en-US" dirty="0" smtClean="0"/>
              <a:t> </a:t>
            </a:r>
            <a:r>
              <a:rPr kumimoji="1" lang="en-US" altLang="zh-CN" dirty="0" smtClean="0"/>
              <a:t>which</a:t>
            </a:r>
            <a:r>
              <a:rPr kumimoji="1" lang="zh-CN" altLang="en-US" dirty="0" smtClean="0"/>
              <a:t> </a:t>
            </a:r>
            <a:r>
              <a:rPr kumimoji="1" lang="en-US" altLang="zh-CN" dirty="0" smtClean="0"/>
              <a:t>generate</a:t>
            </a:r>
            <a:r>
              <a:rPr kumimoji="1" lang="zh-CN" altLang="en-US" dirty="0" smtClean="0"/>
              <a:t> </a:t>
            </a:r>
            <a:r>
              <a:rPr kumimoji="1" lang="en-US" altLang="zh-CN" dirty="0" smtClean="0"/>
              <a:t>millions</a:t>
            </a:r>
            <a:r>
              <a:rPr kumimoji="1" lang="zh-CN" altLang="en-US" dirty="0" smtClean="0"/>
              <a:t> </a:t>
            </a:r>
            <a:r>
              <a:rPr kumimoji="1" lang="en-US" altLang="zh-CN" dirty="0" smtClean="0"/>
              <a:t>of</a:t>
            </a:r>
            <a:r>
              <a:rPr kumimoji="1" lang="zh-CN" altLang="en-US" dirty="0" smtClean="0"/>
              <a:t> </a:t>
            </a:r>
            <a:r>
              <a:rPr kumimoji="1" lang="en-US" altLang="zh-CN" dirty="0" smtClean="0"/>
              <a:t>photos</a:t>
            </a:r>
            <a:r>
              <a:rPr kumimoji="1" lang="zh-CN" altLang="en-US" dirty="0" smtClean="0"/>
              <a:t> </a:t>
            </a:r>
            <a:r>
              <a:rPr kumimoji="1" lang="en-US" altLang="zh-CN" dirty="0" smtClean="0"/>
              <a:t>and</a:t>
            </a:r>
            <a:r>
              <a:rPr kumimoji="1" lang="zh-CN" altLang="en-US" dirty="0" smtClean="0"/>
              <a:t> </a:t>
            </a:r>
            <a:r>
              <a:rPr kumimoji="1" lang="en-US" altLang="zh-CN" dirty="0" smtClean="0"/>
              <a:t>videos</a:t>
            </a:r>
            <a:r>
              <a:rPr kumimoji="1" lang="zh-CN" altLang="en-US" dirty="0" smtClean="0"/>
              <a:t> </a:t>
            </a:r>
            <a:r>
              <a:rPr kumimoji="1" lang="en-US" altLang="zh-CN" dirty="0" smtClean="0"/>
              <a:t>every</a:t>
            </a:r>
            <a:r>
              <a:rPr kumimoji="1" lang="zh-CN" altLang="en-US" dirty="0" smtClean="0"/>
              <a:t> </a:t>
            </a:r>
            <a:r>
              <a:rPr kumimoji="1" lang="en-US" altLang="zh-CN" dirty="0" smtClean="0"/>
              <a:t>second</a:t>
            </a:r>
            <a:r>
              <a:rPr kumimoji="1" lang="zh-CN" altLang="en-US" dirty="0" smtClean="0"/>
              <a:t> </a:t>
            </a:r>
            <a:r>
              <a:rPr kumimoji="1" lang="en-US" altLang="zh-CN" dirty="0" smtClean="0"/>
              <a:t>in</a:t>
            </a:r>
            <a:r>
              <a:rPr kumimoji="1" lang="zh-CN" altLang="en-US" dirty="0" smtClean="0"/>
              <a:t> </a:t>
            </a:r>
            <a:r>
              <a:rPr kumimoji="1" lang="en-US" altLang="zh-CN" dirty="0" smtClean="0"/>
              <a:t>the</a:t>
            </a:r>
            <a:r>
              <a:rPr kumimoji="1" lang="zh-CN" altLang="en-US" dirty="0" smtClean="0"/>
              <a:t> </a:t>
            </a:r>
            <a:r>
              <a:rPr kumimoji="1" lang="en-US" altLang="zh-CN" dirty="0" smtClean="0"/>
              <a:t>world.</a:t>
            </a:r>
            <a:r>
              <a:rPr kumimoji="1" lang="zh-CN" altLang="en-US" dirty="0" smtClean="0"/>
              <a:t>  </a:t>
            </a:r>
            <a:endParaRPr kumimoji="1" lang="en-US" altLang="zh-CN" dirty="0" smtClean="0"/>
          </a:p>
          <a:p>
            <a:endParaRPr kumimoji="1" lang="en-US" altLang="zh-CN" dirty="0" smtClean="0"/>
          </a:p>
          <a:p>
            <a:r>
              <a:rPr kumimoji="1" lang="en-US" altLang="zh-CN" dirty="0" smtClean="0"/>
              <a:t>On</a:t>
            </a:r>
            <a:r>
              <a:rPr kumimoji="1" lang="zh-CN" altLang="en-US" dirty="0" smtClean="0"/>
              <a:t> </a:t>
            </a:r>
            <a:r>
              <a:rPr kumimoji="1" lang="en-US" altLang="zh-CN" dirty="0" smtClean="0"/>
              <a:t>the</a:t>
            </a:r>
            <a:r>
              <a:rPr kumimoji="1" lang="zh-CN" altLang="en-US" dirty="0" smtClean="0"/>
              <a:t> </a:t>
            </a:r>
            <a:r>
              <a:rPr kumimoji="1" lang="en-US" altLang="zh-CN" dirty="0" smtClean="0"/>
              <a:t>other</a:t>
            </a:r>
            <a:r>
              <a:rPr kumimoji="1" lang="zh-CN" altLang="en-US" dirty="0" smtClean="0"/>
              <a:t> </a:t>
            </a:r>
            <a:r>
              <a:rPr kumimoji="1" lang="en-US" altLang="zh-CN" dirty="0" smtClean="0"/>
              <a:t>hand,</a:t>
            </a:r>
            <a:r>
              <a:rPr kumimoji="1" lang="zh-CN" altLang="en-US" dirty="0" smtClean="0"/>
              <a:t> </a:t>
            </a:r>
            <a:r>
              <a:rPr kumimoji="1" lang="en-US" altLang="zh-CN" dirty="0" smtClean="0"/>
              <a:t>we</a:t>
            </a:r>
            <a:r>
              <a:rPr kumimoji="1" lang="zh-CN" altLang="en-US" dirty="0" smtClean="0"/>
              <a:t> </a:t>
            </a:r>
            <a:r>
              <a:rPr kumimoji="1" lang="en-US" altLang="zh-CN" dirty="0" smtClean="0"/>
              <a:t>should</a:t>
            </a:r>
            <a:r>
              <a:rPr kumimoji="1" lang="zh-CN" altLang="en-US" dirty="0" smtClean="0"/>
              <a:t> </a:t>
            </a:r>
            <a:r>
              <a:rPr kumimoji="1" lang="en-US" altLang="zh-CN" dirty="0" smtClean="0"/>
              <a:t>note</a:t>
            </a:r>
            <a:r>
              <a:rPr kumimoji="1" lang="zh-CN" altLang="en-US" dirty="0" smtClean="0"/>
              <a:t> </a:t>
            </a:r>
            <a:r>
              <a:rPr kumimoji="1" lang="en-US" altLang="zh-CN" dirty="0" smtClean="0"/>
              <a:t>that</a:t>
            </a:r>
            <a:r>
              <a:rPr kumimoji="1" lang="zh-CN" altLang="en-US" dirty="0" smtClean="0"/>
              <a:t> </a:t>
            </a:r>
            <a:r>
              <a:rPr kumimoji="1" lang="en-US" altLang="zh-CN" dirty="0" smtClean="0"/>
              <a:t>there</a:t>
            </a:r>
            <a:r>
              <a:rPr kumimoji="1" lang="zh-CN" altLang="en-US" dirty="0" smtClean="0"/>
              <a:t> </a:t>
            </a:r>
            <a:r>
              <a:rPr kumimoji="1" lang="en-US" altLang="zh-CN" dirty="0" smtClean="0"/>
              <a:t>might</a:t>
            </a:r>
            <a:r>
              <a:rPr kumimoji="1" lang="zh-CN" altLang="en-US" dirty="0" smtClean="0"/>
              <a:t> </a:t>
            </a:r>
            <a:r>
              <a:rPr kumimoji="1" lang="en-US" altLang="zh-CN" dirty="0" smtClean="0"/>
              <a:t>be</a:t>
            </a:r>
            <a:r>
              <a:rPr kumimoji="1" lang="zh-CN" altLang="en-US" dirty="0" smtClean="0"/>
              <a:t> </a:t>
            </a:r>
            <a:r>
              <a:rPr kumimoji="1" lang="en-US" altLang="zh-CN" dirty="0" smtClean="0"/>
              <a:t>some</a:t>
            </a:r>
            <a:r>
              <a:rPr kumimoji="1" lang="zh-CN" altLang="en-US" dirty="0" smtClean="0"/>
              <a:t> </a:t>
            </a:r>
            <a:r>
              <a:rPr kumimoji="1" lang="en-US" altLang="zh-CN" dirty="0" smtClean="0"/>
              <a:t>unique</a:t>
            </a:r>
            <a:r>
              <a:rPr kumimoji="1" lang="zh-CN" altLang="en-US" dirty="0" smtClean="0"/>
              <a:t> </a:t>
            </a:r>
            <a:r>
              <a:rPr kumimoji="1" lang="en-US" altLang="zh-CN" dirty="0" smtClean="0"/>
              <a:t>features</a:t>
            </a:r>
            <a:r>
              <a:rPr kumimoji="1" lang="zh-CN" altLang="en-US" dirty="0" smtClean="0"/>
              <a:t> </a:t>
            </a:r>
            <a:r>
              <a:rPr kumimoji="1" lang="en-US" altLang="zh-CN" dirty="0" smtClean="0"/>
              <a:t>of</a:t>
            </a:r>
            <a:r>
              <a:rPr kumimoji="1" lang="zh-CN" altLang="en-US" dirty="0" smtClean="0"/>
              <a:t> </a:t>
            </a:r>
            <a:r>
              <a:rPr kumimoji="1" lang="en-US" altLang="zh-CN" dirty="0" smtClean="0"/>
              <a:t>mobile</a:t>
            </a:r>
            <a:r>
              <a:rPr kumimoji="1" lang="zh-CN" altLang="en-US" dirty="0" smtClean="0"/>
              <a:t> </a:t>
            </a:r>
            <a:r>
              <a:rPr kumimoji="1" lang="en-US" altLang="zh-CN" dirty="0" smtClean="0"/>
              <a:t>cloud</a:t>
            </a:r>
            <a:r>
              <a:rPr kumimoji="1" lang="zh-CN" altLang="en-US" dirty="0" smtClean="0"/>
              <a:t> </a:t>
            </a:r>
            <a:r>
              <a:rPr kumimoji="1" lang="en-US" altLang="zh-CN" dirty="0" smtClean="0"/>
              <a:t>storage</a:t>
            </a:r>
            <a:r>
              <a:rPr kumimoji="1" lang="zh-CN" altLang="en-US" dirty="0" smtClean="0"/>
              <a:t> </a:t>
            </a:r>
            <a:r>
              <a:rPr kumimoji="1" lang="en-US" altLang="zh-CN" dirty="0" smtClean="0"/>
              <a:t>service.</a:t>
            </a:r>
            <a:r>
              <a:rPr kumimoji="1" lang="zh-CN" altLang="en-US" dirty="0" smtClean="0"/>
              <a:t> </a:t>
            </a:r>
            <a:r>
              <a:rPr kumimoji="1" lang="en-US" altLang="zh-CN" dirty="0" smtClean="0"/>
              <a:t>For</a:t>
            </a:r>
            <a:r>
              <a:rPr kumimoji="1" lang="zh-CN" altLang="en-US" dirty="0" smtClean="0"/>
              <a:t> </a:t>
            </a:r>
            <a:r>
              <a:rPr kumimoji="1" lang="en-US" altLang="zh-CN" dirty="0" smtClean="0"/>
              <a:t>instance,</a:t>
            </a:r>
            <a:r>
              <a:rPr kumimoji="1" lang="zh-CN" altLang="en-US" dirty="0" smtClean="0"/>
              <a:t> </a:t>
            </a:r>
            <a:r>
              <a:rPr kumimoji="1" lang="en-US" altLang="zh-CN" dirty="0" smtClean="0"/>
              <a:t>it</a:t>
            </a:r>
            <a:r>
              <a:rPr kumimoji="1" lang="zh-CN" altLang="en-US" dirty="0" smtClean="0"/>
              <a:t> </a:t>
            </a:r>
            <a:r>
              <a:rPr kumimoji="1" lang="en-US" altLang="zh-CN" dirty="0" smtClean="0"/>
              <a:t>is</a:t>
            </a:r>
            <a:r>
              <a:rPr kumimoji="1" lang="zh-CN" altLang="en-US" dirty="0" smtClean="0"/>
              <a:t> </a:t>
            </a:r>
            <a:r>
              <a:rPr kumimoji="1" lang="en-US" altLang="zh-CN" dirty="0" smtClean="0"/>
              <a:t>not</a:t>
            </a:r>
            <a:r>
              <a:rPr kumimoji="1" lang="zh-CN" altLang="en-US" dirty="0" smtClean="0"/>
              <a:t> </a:t>
            </a:r>
            <a:r>
              <a:rPr kumimoji="1" lang="en-US" altLang="zh-CN" dirty="0" smtClean="0"/>
              <a:t>easy</a:t>
            </a:r>
            <a:r>
              <a:rPr kumimoji="1" lang="zh-CN" altLang="en-US" dirty="0" smtClean="0"/>
              <a:t> </a:t>
            </a:r>
            <a:r>
              <a:rPr kumimoji="1" lang="en-US" altLang="zh-CN" dirty="0" smtClean="0"/>
              <a:t>to</a:t>
            </a:r>
            <a:r>
              <a:rPr kumimoji="1" lang="zh-CN" altLang="en-US" dirty="0" smtClean="0"/>
              <a:t> </a:t>
            </a:r>
            <a:r>
              <a:rPr kumimoji="1" lang="en-US" altLang="zh-CN" dirty="0" smtClean="0"/>
              <a:t>perform</a:t>
            </a:r>
            <a:r>
              <a:rPr kumimoji="1" lang="zh-CN" altLang="en-US" dirty="0" smtClean="0"/>
              <a:t> </a:t>
            </a:r>
            <a:r>
              <a:rPr kumimoji="1" lang="en-US" altLang="zh-CN" dirty="0" smtClean="0"/>
              <a:t>editing</a:t>
            </a:r>
            <a:r>
              <a:rPr kumimoji="1" lang="zh-CN" altLang="en-US" dirty="0" smtClean="0"/>
              <a:t> </a:t>
            </a:r>
            <a:r>
              <a:rPr kumimoji="1" lang="en-US" altLang="zh-CN" dirty="0" smtClean="0"/>
              <a:t>due</a:t>
            </a:r>
            <a:r>
              <a:rPr kumimoji="1" lang="zh-CN" altLang="en-US" dirty="0" smtClean="0"/>
              <a:t> </a:t>
            </a:r>
            <a:r>
              <a:rPr kumimoji="1" lang="en-US" altLang="zh-CN" dirty="0" smtClean="0"/>
              <a:t>to</a:t>
            </a:r>
            <a:r>
              <a:rPr kumimoji="1" lang="zh-CN" altLang="en-US" dirty="0" smtClean="0"/>
              <a:t> </a:t>
            </a:r>
            <a:r>
              <a:rPr kumimoji="1" lang="en-US" altLang="zh-CN" dirty="0" smtClean="0"/>
              <a:t>power</a:t>
            </a:r>
            <a:r>
              <a:rPr kumimoji="1" lang="zh-CN" altLang="en-US" dirty="0" smtClean="0"/>
              <a:t> </a:t>
            </a:r>
            <a:r>
              <a:rPr kumimoji="1" lang="en-US" altLang="zh-CN" dirty="0" smtClean="0"/>
              <a:t>and</a:t>
            </a:r>
            <a:r>
              <a:rPr kumimoji="1" lang="zh-CN" altLang="en-US" dirty="0" smtClean="0"/>
              <a:t> </a:t>
            </a:r>
            <a:r>
              <a:rPr kumimoji="1" lang="en-US" altLang="zh-CN" dirty="0" smtClean="0"/>
              <a:t>screen</a:t>
            </a:r>
            <a:r>
              <a:rPr kumimoji="1" lang="zh-CN" altLang="en-US" dirty="0" smtClean="0"/>
              <a:t> </a:t>
            </a:r>
            <a:r>
              <a:rPr kumimoji="1" lang="en-US" altLang="zh-CN" dirty="0" smtClean="0"/>
              <a:t>constraints,</a:t>
            </a:r>
            <a:r>
              <a:rPr kumimoji="1" lang="zh-CN" altLang="en-US" dirty="0" smtClean="0"/>
              <a:t> </a:t>
            </a:r>
            <a:r>
              <a:rPr kumimoji="1" lang="en-US" altLang="zh-CN" dirty="0" smtClean="0"/>
              <a:t>and</a:t>
            </a:r>
            <a:r>
              <a:rPr kumimoji="1" lang="zh-CN" altLang="en-US" dirty="0" smtClean="0"/>
              <a:t> </a:t>
            </a:r>
            <a:r>
              <a:rPr kumimoji="1" lang="en-US" altLang="zh-CN" dirty="0" smtClean="0"/>
              <a:t>we</a:t>
            </a:r>
            <a:r>
              <a:rPr kumimoji="1" lang="zh-CN" altLang="en-US" dirty="0" smtClean="0"/>
              <a:t> </a:t>
            </a:r>
            <a:r>
              <a:rPr kumimoji="1" lang="en-US" altLang="zh-CN" dirty="0" smtClean="0"/>
              <a:t>are</a:t>
            </a:r>
            <a:r>
              <a:rPr kumimoji="1" lang="zh-CN" altLang="en-US" dirty="0" smtClean="0"/>
              <a:t> </a:t>
            </a:r>
            <a:r>
              <a:rPr kumimoji="1" lang="en-US" altLang="zh-CN" dirty="0" smtClean="0"/>
              <a:t>more</a:t>
            </a:r>
            <a:r>
              <a:rPr kumimoji="1" lang="zh-CN" altLang="en-US" dirty="0" smtClean="0"/>
              <a:t> </a:t>
            </a:r>
            <a:r>
              <a:rPr kumimoji="1" lang="en-US" altLang="zh-CN" dirty="0" smtClean="0"/>
              <a:t>likely</a:t>
            </a:r>
            <a:r>
              <a:rPr kumimoji="1" lang="zh-CN" altLang="en-US" dirty="0" smtClean="0"/>
              <a:t> </a:t>
            </a:r>
            <a:r>
              <a:rPr kumimoji="1" lang="en-US" altLang="zh-CN" dirty="0" smtClean="0"/>
              <a:t>to</a:t>
            </a:r>
            <a:r>
              <a:rPr kumimoji="1" lang="zh-CN" altLang="en-US" dirty="0" smtClean="0"/>
              <a:t> </a:t>
            </a:r>
            <a:r>
              <a:rPr kumimoji="1" lang="en-US" altLang="zh-CN" dirty="0" smtClean="0"/>
              <a:t>experience</a:t>
            </a:r>
            <a:r>
              <a:rPr kumimoji="1" lang="zh-CN" altLang="en-US" dirty="0" smtClean="0"/>
              <a:t> </a:t>
            </a:r>
            <a:r>
              <a:rPr kumimoji="1" lang="en-US" altLang="zh-CN" dirty="0" smtClean="0"/>
              <a:t>low</a:t>
            </a:r>
            <a:r>
              <a:rPr kumimoji="1" lang="zh-CN" altLang="en-US" dirty="0" smtClean="0"/>
              <a:t> </a:t>
            </a:r>
            <a:r>
              <a:rPr kumimoji="1" lang="en-US" altLang="zh-CN" dirty="0" smtClean="0"/>
              <a:t>transmission</a:t>
            </a:r>
            <a:r>
              <a:rPr kumimoji="1" lang="zh-CN" altLang="en-US" dirty="0" smtClean="0"/>
              <a:t> </a:t>
            </a:r>
            <a:r>
              <a:rPr kumimoji="1" lang="en-US" altLang="zh-CN" dirty="0" smtClean="0"/>
              <a:t>performance</a:t>
            </a:r>
            <a:r>
              <a:rPr kumimoji="1" lang="zh-CN" altLang="en-US" dirty="0" smtClean="0"/>
              <a:t> </a:t>
            </a:r>
            <a:r>
              <a:rPr kumimoji="1" lang="en-US" altLang="zh-CN" dirty="0" smtClean="0"/>
              <a:t>when</a:t>
            </a:r>
            <a:r>
              <a:rPr kumimoji="1" lang="zh-CN" altLang="en-US" dirty="0" smtClean="0"/>
              <a:t> </a:t>
            </a:r>
            <a:r>
              <a:rPr kumimoji="1" lang="en-US" altLang="zh-CN" dirty="0" smtClean="0"/>
              <a:t>using</a:t>
            </a:r>
            <a:r>
              <a:rPr kumimoji="1" lang="zh-CN" altLang="en-US" dirty="0" smtClean="0"/>
              <a:t> </a:t>
            </a:r>
            <a:r>
              <a:rPr kumimoji="1" lang="en-US" altLang="zh-CN" dirty="0" smtClean="0"/>
              <a:t>mobile</a:t>
            </a:r>
            <a:r>
              <a:rPr kumimoji="1" lang="zh-CN" altLang="en-US" dirty="0" smtClean="0"/>
              <a:t> </a:t>
            </a:r>
            <a:r>
              <a:rPr kumimoji="1" lang="en-US" altLang="zh-CN" dirty="0" smtClean="0"/>
              <a:t>cloud</a:t>
            </a:r>
            <a:r>
              <a:rPr kumimoji="1" lang="zh-CN" altLang="en-US" dirty="0" smtClean="0"/>
              <a:t> </a:t>
            </a:r>
            <a:r>
              <a:rPr kumimoji="1" lang="en-US" altLang="zh-CN" dirty="0" smtClean="0"/>
              <a:t>services.</a:t>
            </a:r>
          </a:p>
          <a:p>
            <a:endParaRPr kumimoji="1" lang="en-US" altLang="zh-CN" dirty="0" smtClean="0"/>
          </a:p>
          <a:p>
            <a:r>
              <a:rPr kumimoji="1" lang="en-US" altLang="zh-CN" dirty="0" smtClean="0"/>
              <a:t>But</a:t>
            </a:r>
            <a:r>
              <a:rPr kumimoji="1" lang="zh-CN" altLang="en-US" dirty="0" smtClean="0"/>
              <a:t> </a:t>
            </a:r>
            <a:r>
              <a:rPr kumimoji="1" lang="en-US" altLang="zh-CN" dirty="0" smtClean="0"/>
              <a:t>we</a:t>
            </a:r>
            <a:r>
              <a:rPr kumimoji="1" lang="zh-CN" altLang="en-US" dirty="0" smtClean="0"/>
              <a:t> </a:t>
            </a:r>
            <a:r>
              <a:rPr kumimoji="1" lang="en-US" altLang="zh-CN" dirty="0" smtClean="0"/>
              <a:t>have</a:t>
            </a:r>
            <a:r>
              <a:rPr kumimoji="1" lang="zh-CN" altLang="en-US" dirty="0" smtClean="0"/>
              <a:t> </a:t>
            </a:r>
            <a:r>
              <a:rPr kumimoji="1" lang="en-US" altLang="zh-CN" dirty="0" smtClean="0"/>
              <a:t>very</a:t>
            </a:r>
            <a:r>
              <a:rPr kumimoji="1" lang="zh-CN" altLang="en-US" dirty="0" smtClean="0"/>
              <a:t> </a:t>
            </a:r>
            <a:r>
              <a:rPr kumimoji="1" lang="en-US" altLang="zh-CN" dirty="0" smtClean="0"/>
              <a:t>limited</a:t>
            </a:r>
            <a:r>
              <a:rPr kumimoji="1" lang="zh-CN" altLang="en-US" dirty="0" smtClean="0"/>
              <a:t> </a:t>
            </a:r>
            <a:r>
              <a:rPr kumimoji="1" lang="en-US" altLang="zh-CN" dirty="0" smtClean="0"/>
              <a:t>knowledge</a:t>
            </a:r>
            <a:r>
              <a:rPr kumimoji="1" lang="zh-CN" altLang="en-US" dirty="0" smtClean="0"/>
              <a:t> </a:t>
            </a:r>
            <a:r>
              <a:rPr kumimoji="1" lang="en-US" altLang="zh-CN" dirty="0" smtClean="0"/>
              <a:t>on</a:t>
            </a:r>
            <a:r>
              <a:rPr kumimoji="1" lang="zh-CN" altLang="en-US" dirty="0" smtClean="0"/>
              <a:t> </a:t>
            </a:r>
            <a:r>
              <a:rPr kumimoji="1" lang="en-US" altLang="zh-CN" dirty="0" smtClean="0"/>
              <a:t>the</a:t>
            </a:r>
            <a:r>
              <a:rPr kumimoji="1" lang="zh-CN" altLang="en-US" dirty="0" smtClean="0"/>
              <a:t> </a:t>
            </a:r>
            <a:r>
              <a:rPr kumimoji="1" lang="en-US" altLang="zh-CN" dirty="0" smtClean="0"/>
              <a:t>system</a:t>
            </a:r>
            <a:r>
              <a:rPr kumimoji="1" lang="zh-CN" altLang="en-US" dirty="0" smtClean="0"/>
              <a:t> </a:t>
            </a:r>
            <a:r>
              <a:rPr kumimoji="1" lang="en-US" altLang="zh-CN" dirty="0" smtClean="0"/>
              <a:t>artifacts</a:t>
            </a:r>
            <a:r>
              <a:rPr kumimoji="1" lang="zh-CN" altLang="en-US" dirty="0" smtClean="0"/>
              <a:t> </a:t>
            </a:r>
            <a:r>
              <a:rPr kumimoji="1" lang="en-US" altLang="zh-CN" dirty="0" smtClean="0"/>
              <a:t>of</a:t>
            </a:r>
            <a:r>
              <a:rPr kumimoji="1" lang="zh-CN" altLang="en-US" dirty="0" smtClean="0"/>
              <a:t> </a:t>
            </a:r>
            <a:r>
              <a:rPr kumimoji="1" lang="en-US" altLang="zh-CN" dirty="0" smtClean="0"/>
              <a:t>the</a:t>
            </a:r>
            <a:r>
              <a:rPr kumimoji="1" lang="zh-CN" altLang="en-US" dirty="0" smtClean="0"/>
              <a:t> </a:t>
            </a:r>
            <a:r>
              <a:rPr kumimoji="1" lang="en-US" altLang="zh-CN" dirty="0" smtClean="0"/>
              <a:t>mobile</a:t>
            </a:r>
            <a:r>
              <a:rPr kumimoji="1" lang="zh-CN" altLang="en-US" dirty="0" smtClean="0"/>
              <a:t> </a:t>
            </a:r>
            <a:r>
              <a:rPr kumimoji="1" lang="en-US" altLang="zh-CN" dirty="0" smtClean="0"/>
              <a:t>cloud</a:t>
            </a:r>
            <a:r>
              <a:rPr kumimoji="1" lang="zh-CN" altLang="en-US" dirty="0" smtClean="0"/>
              <a:t> </a:t>
            </a:r>
            <a:r>
              <a:rPr kumimoji="1" lang="en-US" altLang="zh-CN" dirty="0" smtClean="0"/>
              <a:t>storage</a:t>
            </a:r>
            <a:r>
              <a:rPr kumimoji="1" lang="zh-CN" altLang="en-US" dirty="0" smtClean="0"/>
              <a:t> </a:t>
            </a:r>
            <a:r>
              <a:rPr kumimoji="1" lang="en-US" altLang="zh-CN" dirty="0" smtClean="0"/>
              <a:t>service.</a:t>
            </a:r>
          </a:p>
        </p:txBody>
      </p:sp>
      <p:sp>
        <p:nvSpPr>
          <p:cNvPr id="4" name="幻灯片编号占位符 3"/>
          <p:cNvSpPr>
            <a:spLocks noGrp="1"/>
          </p:cNvSpPr>
          <p:nvPr>
            <p:ph type="sldNum" sz="quarter" idx="10"/>
          </p:nvPr>
        </p:nvSpPr>
        <p:spPr/>
        <p:txBody>
          <a:bodyPr/>
          <a:lstStyle/>
          <a:p>
            <a:fld id="{76AE4F24-3CB2-4BC7-9085-606FF2057955}" type="slidenum">
              <a:rPr lang="zh-CN" altLang="en-US" smtClean="0"/>
              <a:pPr/>
              <a:t>4</a:t>
            </a:fld>
            <a:endParaRPr lang="zh-CN" altLang="en-US"/>
          </a:p>
        </p:txBody>
      </p:sp>
    </p:spTree>
    <p:extLst>
      <p:ext uri="{BB962C8B-B14F-4D97-AF65-F5344CB8AC3E}">
        <p14:creationId xmlns:p14="http://schemas.microsoft.com/office/powerpoint/2010/main" val="4174507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endParaRPr kumimoji="1" lang="en-US" altLang="zh-CN" dirty="0" smtClean="0"/>
          </a:p>
          <a:p>
            <a:r>
              <a:rPr kumimoji="1" lang="en-US" altLang="zh-CN" dirty="0" smtClean="0"/>
              <a:t>This</a:t>
            </a:r>
            <a:r>
              <a:rPr kumimoji="1" lang="zh-CN" altLang="en-US" dirty="0" smtClean="0"/>
              <a:t> </a:t>
            </a:r>
            <a:r>
              <a:rPr kumimoji="1" lang="en-US" altLang="zh-CN" dirty="0" smtClean="0"/>
              <a:t>motivates</a:t>
            </a:r>
            <a:r>
              <a:rPr kumimoji="1" lang="zh-CN" altLang="en-US" dirty="0" smtClean="0"/>
              <a:t> </a:t>
            </a:r>
            <a:r>
              <a:rPr kumimoji="1" lang="en-US" altLang="zh-CN" dirty="0" smtClean="0"/>
              <a:t>our</a:t>
            </a:r>
            <a:r>
              <a:rPr kumimoji="1" lang="zh-CN" altLang="en-US" dirty="0" smtClean="0"/>
              <a:t> </a:t>
            </a:r>
            <a:r>
              <a:rPr kumimoji="1" lang="en-US" altLang="zh-CN" dirty="0" smtClean="0"/>
              <a:t>work.</a:t>
            </a:r>
            <a:r>
              <a:rPr kumimoji="1" lang="zh-CN" altLang="en-US" dirty="0" smtClean="0"/>
              <a:t> </a:t>
            </a:r>
            <a:r>
              <a:rPr kumimoji="1" lang="en-US" altLang="zh-CN" dirty="0" smtClean="0"/>
              <a:t>In</a:t>
            </a:r>
            <a:r>
              <a:rPr kumimoji="1" lang="zh-CN" altLang="en-US" dirty="0" smtClean="0"/>
              <a:t> </a:t>
            </a:r>
            <a:r>
              <a:rPr kumimoji="1" lang="en-US" altLang="zh-CN" dirty="0" smtClean="0"/>
              <a:t>particular.</a:t>
            </a:r>
            <a:r>
              <a:rPr kumimoji="1" lang="zh-CN" altLang="en-US" dirty="0" smtClean="0"/>
              <a:t> </a:t>
            </a:r>
            <a:r>
              <a:rPr kumimoji="1" lang="en-US" altLang="zh-CN" dirty="0" smtClean="0"/>
              <a:t>we</a:t>
            </a:r>
            <a:r>
              <a:rPr kumimoji="1" lang="zh-CN" altLang="en-US" dirty="0" smtClean="0"/>
              <a:t> </a:t>
            </a:r>
            <a:r>
              <a:rPr kumimoji="1" lang="en-US" altLang="zh-CN" dirty="0" smtClean="0"/>
              <a:t>study</a:t>
            </a:r>
            <a:r>
              <a:rPr kumimoji="1" lang="zh-CN" altLang="en-US" dirty="0" smtClean="0"/>
              <a:t> </a:t>
            </a:r>
            <a:r>
              <a:rPr kumimoji="1" lang="en-US" altLang="zh-CN" dirty="0" smtClean="0"/>
              <a:t>two</a:t>
            </a:r>
            <a:r>
              <a:rPr kumimoji="1" lang="zh-CN" altLang="en-US" dirty="0" smtClean="0"/>
              <a:t> </a:t>
            </a:r>
            <a:r>
              <a:rPr kumimoji="1" lang="en-US" altLang="zh-CN" dirty="0" smtClean="0"/>
              <a:t>aspects</a:t>
            </a:r>
            <a:r>
              <a:rPr kumimoji="1" lang="zh-CN" altLang="en-US" dirty="0" smtClean="0"/>
              <a:t> </a:t>
            </a:r>
            <a:r>
              <a:rPr kumimoji="1" lang="en-US" altLang="zh-CN" dirty="0" smtClean="0"/>
              <a:t>of</a:t>
            </a:r>
            <a:r>
              <a:rPr kumimoji="1" lang="zh-CN" altLang="en-US" dirty="0" smtClean="0"/>
              <a:t> </a:t>
            </a:r>
            <a:r>
              <a:rPr kumimoji="1" lang="en-US" altLang="zh-CN" dirty="0" smtClean="0"/>
              <a:t>the</a:t>
            </a:r>
            <a:r>
              <a:rPr kumimoji="1" lang="zh-CN" altLang="en-US" dirty="0" smtClean="0"/>
              <a:t> </a:t>
            </a:r>
            <a:r>
              <a:rPr kumimoji="1" lang="en-US" altLang="zh-CN" dirty="0" smtClean="0"/>
              <a:t>service:</a:t>
            </a:r>
            <a:r>
              <a:rPr kumimoji="1" lang="zh-CN" altLang="en-US" dirty="0" smtClean="0"/>
              <a:t> </a:t>
            </a:r>
            <a:r>
              <a:rPr kumimoji="1" lang="en-US" altLang="zh-CN" dirty="0" smtClean="0"/>
              <a:t>user</a:t>
            </a:r>
            <a:r>
              <a:rPr kumimoji="1" lang="zh-CN" altLang="en-US" dirty="0" smtClean="0"/>
              <a:t> </a:t>
            </a:r>
            <a:r>
              <a:rPr kumimoji="1" lang="en-US" altLang="zh-CN" dirty="0" err="1" smtClean="0"/>
              <a:t>bheaivor</a:t>
            </a:r>
            <a:r>
              <a:rPr kumimoji="1" lang="zh-CN" altLang="en-US" dirty="0" smtClean="0"/>
              <a:t> </a:t>
            </a:r>
            <a:r>
              <a:rPr kumimoji="1" lang="en-US" altLang="zh-CN" dirty="0" smtClean="0"/>
              <a:t>and</a:t>
            </a:r>
            <a:r>
              <a:rPr kumimoji="1" lang="zh-CN" altLang="en-US" dirty="0" smtClean="0"/>
              <a:t> </a:t>
            </a:r>
            <a:r>
              <a:rPr kumimoji="1" lang="en-US" altLang="zh-CN" dirty="0" smtClean="0"/>
              <a:t>data</a:t>
            </a:r>
            <a:r>
              <a:rPr kumimoji="1" lang="zh-CN" altLang="en-US" dirty="0" smtClean="0"/>
              <a:t> </a:t>
            </a:r>
            <a:r>
              <a:rPr kumimoji="1" lang="en-US" altLang="zh-CN" dirty="0" smtClean="0"/>
              <a:t>transmission</a:t>
            </a:r>
            <a:r>
              <a:rPr kumimoji="1" lang="zh-CN" altLang="en-US" dirty="0" smtClean="0"/>
              <a:t> </a:t>
            </a:r>
            <a:r>
              <a:rPr kumimoji="1" lang="en-US" altLang="zh-CN" dirty="0" smtClean="0"/>
              <a:t>performance.</a:t>
            </a:r>
            <a:r>
              <a:rPr kumimoji="1" lang="zh-CN" altLang="en-US" dirty="0" smtClean="0"/>
              <a:t> </a:t>
            </a:r>
            <a:r>
              <a:rPr kumimoji="1" lang="en-US" altLang="zh-CN" dirty="0" smtClean="0"/>
              <a:t>user</a:t>
            </a:r>
            <a:r>
              <a:rPr kumimoji="1" lang="zh-CN" altLang="en-US" dirty="0" smtClean="0"/>
              <a:t> </a:t>
            </a:r>
            <a:r>
              <a:rPr kumimoji="1" lang="en-US" altLang="zh-CN" dirty="0" smtClean="0"/>
              <a:t>behavior</a:t>
            </a:r>
            <a:r>
              <a:rPr kumimoji="1" lang="zh-CN" altLang="en-US" dirty="0" smtClean="0"/>
              <a:t> </a:t>
            </a:r>
            <a:r>
              <a:rPr kumimoji="1" lang="en-US" altLang="zh-CN" dirty="0" smtClean="0"/>
              <a:t>pattern</a:t>
            </a:r>
            <a:r>
              <a:rPr kumimoji="1" lang="zh-CN" altLang="en-US" dirty="0" smtClean="0"/>
              <a:t> </a:t>
            </a:r>
            <a:r>
              <a:rPr kumimoji="1" lang="en-US" altLang="zh-CN" dirty="0" smtClean="0"/>
              <a:t>to</a:t>
            </a:r>
            <a:r>
              <a:rPr kumimoji="1" lang="zh-CN" altLang="en-US" dirty="0" smtClean="0"/>
              <a:t> </a:t>
            </a:r>
            <a:r>
              <a:rPr kumimoji="1" lang="en-US" altLang="zh-CN" dirty="0" smtClean="0"/>
              <a:t>ask</a:t>
            </a:r>
            <a:r>
              <a:rPr kumimoji="1" lang="zh-CN" altLang="en-US" dirty="0" smtClean="0"/>
              <a:t> </a:t>
            </a:r>
            <a:r>
              <a:rPr kumimoji="1" lang="en-US" altLang="zh-CN" dirty="0" smtClean="0"/>
              <a:t>the</a:t>
            </a:r>
            <a:r>
              <a:rPr kumimoji="1" lang="zh-CN" altLang="en-US" dirty="0" smtClean="0"/>
              <a:t> </a:t>
            </a:r>
            <a:r>
              <a:rPr kumimoji="1" lang="en-US" altLang="zh-CN" dirty="0" smtClean="0"/>
              <a:t>following</a:t>
            </a:r>
            <a:r>
              <a:rPr kumimoji="1" lang="zh-CN" altLang="en-US" dirty="0" smtClean="0"/>
              <a:t> </a:t>
            </a:r>
            <a:r>
              <a:rPr kumimoji="1" lang="en-US" altLang="zh-CN" dirty="0" smtClean="0"/>
              <a:t>question</a:t>
            </a:r>
            <a:r>
              <a:rPr kumimoji="1" lang="zh-CN" altLang="en-US" dirty="0" smtClean="0"/>
              <a:t>: </a:t>
            </a:r>
            <a:r>
              <a:rPr kumimoji="1" lang="en-US" altLang="zh-CN" dirty="0" smtClean="0"/>
              <a:t>“how</a:t>
            </a:r>
            <a:r>
              <a:rPr kumimoji="1" lang="zh-CN" altLang="en-US" dirty="0" smtClean="0"/>
              <a:t> </a:t>
            </a:r>
            <a:r>
              <a:rPr kumimoji="1" lang="en-US" altLang="zh-CN" dirty="0" smtClean="0"/>
              <a:t>mobile</a:t>
            </a:r>
            <a:r>
              <a:rPr kumimoji="1" lang="zh-CN" altLang="en-US" dirty="0" smtClean="0"/>
              <a:t> </a:t>
            </a:r>
            <a:r>
              <a:rPr kumimoji="1" lang="en-US" altLang="zh-CN" dirty="0" smtClean="0"/>
              <a:t>users</a:t>
            </a:r>
            <a:r>
              <a:rPr kumimoji="1" lang="zh-CN" altLang="en-US" dirty="0" smtClean="0"/>
              <a:t> </a:t>
            </a:r>
            <a:r>
              <a:rPr kumimoji="1" lang="en-US" altLang="zh-CN" dirty="0" smtClean="0"/>
              <a:t>behave</a:t>
            </a:r>
            <a:r>
              <a:rPr kumimoji="1" lang="zh-CN" altLang="en-US" dirty="0" smtClean="0"/>
              <a:t> </a:t>
            </a:r>
            <a:r>
              <a:rPr kumimoji="1" lang="en-US" altLang="zh-CN" dirty="0" smtClean="0"/>
              <a:t>when</a:t>
            </a:r>
            <a:r>
              <a:rPr kumimoji="1" lang="zh-CN" altLang="en-US" dirty="0" smtClean="0"/>
              <a:t> </a:t>
            </a:r>
            <a:r>
              <a:rPr kumimoji="1" lang="en-US" altLang="zh-CN" dirty="0" smtClean="0"/>
              <a:t>using</a:t>
            </a:r>
            <a:r>
              <a:rPr kumimoji="1" lang="zh-CN" altLang="en-US" dirty="0" smtClean="0"/>
              <a:t> </a:t>
            </a:r>
            <a:r>
              <a:rPr kumimoji="1" lang="en-US" altLang="zh-CN" dirty="0" smtClean="0"/>
              <a:t>mobile</a:t>
            </a:r>
            <a:r>
              <a:rPr kumimoji="1" lang="zh-CN" altLang="en-US" dirty="0" smtClean="0"/>
              <a:t> </a:t>
            </a:r>
            <a:r>
              <a:rPr kumimoji="1" lang="en-US" altLang="zh-CN" dirty="0" smtClean="0"/>
              <a:t>cloud</a:t>
            </a:r>
            <a:r>
              <a:rPr kumimoji="1" lang="zh-CN" altLang="en-US" dirty="0" smtClean="0"/>
              <a:t> </a:t>
            </a:r>
            <a:r>
              <a:rPr kumimoji="1" lang="en-US" altLang="zh-CN" dirty="0" smtClean="0"/>
              <a:t>storage</a:t>
            </a:r>
            <a:r>
              <a:rPr kumimoji="1" lang="zh-CN" altLang="en-US" dirty="0" smtClean="0"/>
              <a:t> </a:t>
            </a:r>
            <a:r>
              <a:rPr kumimoji="1" lang="en-US" altLang="zh-CN" dirty="0" smtClean="0"/>
              <a:t>app?</a:t>
            </a:r>
            <a:r>
              <a:rPr kumimoji="1" lang="zh-CN" altLang="en-US" dirty="0" smtClean="0"/>
              <a:t> </a:t>
            </a:r>
            <a:r>
              <a:rPr kumimoji="1" lang="en-US" altLang="zh-CN" dirty="0" smtClean="0"/>
              <a:t>Do</a:t>
            </a:r>
            <a:r>
              <a:rPr kumimoji="1" lang="zh-CN" altLang="en-US" dirty="0" smtClean="0"/>
              <a:t> </a:t>
            </a:r>
            <a:r>
              <a:rPr kumimoji="1" lang="en-US" altLang="zh-CN" dirty="0" smtClean="0"/>
              <a:t>they</a:t>
            </a:r>
            <a:r>
              <a:rPr kumimoji="1" lang="zh-CN" altLang="en-US" dirty="0" smtClean="0"/>
              <a:t> </a:t>
            </a:r>
            <a:r>
              <a:rPr kumimoji="1" lang="en-US" altLang="zh-CN" dirty="0" smtClean="0"/>
              <a:t>behave</a:t>
            </a:r>
            <a:r>
              <a:rPr kumimoji="1" lang="zh-CN" altLang="en-US" dirty="0" smtClean="0"/>
              <a:t> </a:t>
            </a:r>
            <a:r>
              <a:rPr kumimoji="1" lang="en-US" altLang="zh-CN" dirty="0" smtClean="0"/>
              <a:t>similar</a:t>
            </a:r>
            <a:r>
              <a:rPr kumimoji="1" lang="zh-CN" altLang="en-US" dirty="0" smtClean="0"/>
              <a:t> </a:t>
            </a:r>
            <a:r>
              <a:rPr kumimoji="1" lang="en-US" altLang="zh-CN" dirty="0" smtClean="0"/>
              <a:t>to</a:t>
            </a:r>
            <a:r>
              <a:rPr kumimoji="1" lang="zh-CN" altLang="en-US" dirty="0" smtClean="0"/>
              <a:t> </a:t>
            </a:r>
            <a:r>
              <a:rPr kumimoji="1" lang="en-US" altLang="zh-CN" dirty="0" smtClean="0"/>
              <a:t>PC-based</a:t>
            </a:r>
            <a:r>
              <a:rPr kumimoji="1" lang="zh-CN" altLang="en-US" dirty="0" smtClean="0"/>
              <a:t> </a:t>
            </a:r>
            <a:r>
              <a:rPr kumimoji="1" lang="en-US" altLang="zh-CN" dirty="0" smtClean="0"/>
              <a:t>users”.</a:t>
            </a:r>
            <a:r>
              <a:rPr kumimoji="1" lang="zh-CN" altLang="en-US" dirty="0" smtClean="0"/>
              <a:t> </a:t>
            </a:r>
            <a:r>
              <a:rPr kumimoji="1" lang="en-US" altLang="zh-CN" dirty="0" smtClean="0"/>
              <a:t>We</a:t>
            </a:r>
            <a:r>
              <a:rPr kumimoji="1" lang="zh-CN" altLang="en-US" dirty="0" smtClean="0"/>
              <a:t> </a:t>
            </a:r>
            <a:r>
              <a:rPr kumimoji="1" lang="en-US" altLang="zh-CN" dirty="0" smtClean="0"/>
              <a:t>also</a:t>
            </a:r>
            <a:r>
              <a:rPr kumimoji="1" lang="zh-CN" altLang="en-US" dirty="0" smtClean="0"/>
              <a:t> </a:t>
            </a:r>
            <a:r>
              <a:rPr kumimoji="1" lang="en-US" altLang="zh-CN" dirty="0" smtClean="0"/>
              <a:t>examined</a:t>
            </a:r>
            <a:r>
              <a:rPr kumimoji="1" lang="zh-CN" altLang="en-US" dirty="0" smtClean="0"/>
              <a:t> </a:t>
            </a:r>
            <a:r>
              <a:rPr kumimoji="1" lang="en-US" altLang="zh-CN" dirty="0" smtClean="0"/>
              <a:t>the</a:t>
            </a:r>
            <a:r>
              <a:rPr kumimoji="1" lang="zh-CN" altLang="en-US" dirty="0" smtClean="0"/>
              <a:t> </a:t>
            </a:r>
            <a:r>
              <a:rPr kumimoji="1" lang="en-US" altLang="zh-CN" dirty="0" smtClean="0"/>
              <a:t>data</a:t>
            </a:r>
            <a:r>
              <a:rPr kumimoji="1" lang="zh-CN" altLang="en-US" dirty="0" smtClean="0"/>
              <a:t> </a:t>
            </a:r>
            <a:r>
              <a:rPr kumimoji="1" lang="en-US" altLang="zh-CN" dirty="0" smtClean="0"/>
              <a:t>transmission</a:t>
            </a:r>
            <a:r>
              <a:rPr kumimoji="1" lang="zh-CN" altLang="en-US" dirty="0" smtClean="0"/>
              <a:t> </a:t>
            </a:r>
            <a:r>
              <a:rPr kumimoji="1" lang="en-US" altLang="zh-CN" dirty="0" smtClean="0"/>
              <a:t>performance,</a:t>
            </a:r>
            <a:r>
              <a:rPr kumimoji="1" lang="zh-CN" altLang="en-US" dirty="0" smtClean="0"/>
              <a:t> </a:t>
            </a:r>
            <a:r>
              <a:rPr kumimoji="1" lang="en-US" altLang="zh-CN" dirty="0" smtClean="0"/>
              <a:t>with</a:t>
            </a:r>
            <a:r>
              <a:rPr kumimoji="1" lang="zh-CN" altLang="en-US" dirty="0" smtClean="0"/>
              <a:t> </a:t>
            </a:r>
            <a:r>
              <a:rPr kumimoji="1" lang="en-US" altLang="zh-CN" dirty="0" smtClean="0"/>
              <a:t>a</a:t>
            </a:r>
            <a:r>
              <a:rPr kumimoji="1" lang="zh-CN" altLang="en-US" dirty="0" smtClean="0"/>
              <a:t> </a:t>
            </a:r>
            <a:r>
              <a:rPr kumimoji="1" lang="en-US" altLang="zh-CN" dirty="0" smtClean="0"/>
              <a:t>focus</a:t>
            </a:r>
            <a:r>
              <a:rPr kumimoji="1" lang="zh-CN" altLang="en-US" dirty="0" smtClean="0"/>
              <a:t> </a:t>
            </a:r>
            <a:r>
              <a:rPr kumimoji="1" lang="en-US" altLang="zh-CN" dirty="0" smtClean="0"/>
              <a:t>on</a:t>
            </a:r>
            <a:r>
              <a:rPr kumimoji="1" lang="zh-CN" altLang="en-US" dirty="0" smtClean="0"/>
              <a:t> </a:t>
            </a:r>
            <a:r>
              <a:rPr kumimoji="1" lang="en-US" altLang="zh-CN" dirty="0" smtClean="0"/>
              <a:t>“what</a:t>
            </a:r>
            <a:r>
              <a:rPr kumimoji="1" lang="zh-CN" altLang="en-US" dirty="0" smtClean="0"/>
              <a:t> </a:t>
            </a:r>
            <a:r>
              <a:rPr kumimoji="1" lang="en-US" altLang="zh-CN" dirty="0" smtClean="0"/>
              <a:t>factors,</a:t>
            </a:r>
            <a:r>
              <a:rPr kumimoji="1" lang="zh-CN" altLang="en-US" dirty="0" smtClean="0"/>
              <a:t> </a:t>
            </a:r>
            <a:r>
              <a:rPr kumimoji="1" lang="en-US" altLang="zh-CN" dirty="0" smtClean="0"/>
              <a:t>from</a:t>
            </a:r>
            <a:r>
              <a:rPr kumimoji="1" lang="zh-CN" altLang="en-US" dirty="0" smtClean="0"/>
              <a:t> </a:t>
            </a:r>
            <a:r>
              <a:rPr kumimoji="1" lang="en-US" altLang="zh-CN" dirty="0" smtClean="0"/>
              <a:t>the</a:t>
            </a:r>
            <a:r>
              <a:rPr kumimoji="1" lang="zh-CN" altLang="en-US" dirty="0" smtClean="0"/>
              <a:t> </a:t>
            </a:r>
            <a:r>
              <a:rPr kumimoji="1" lang="en-US" altLang="zh-CN" dirty="0" smtClean="0"/>
              <a:t>system</a:t>
            </a:r>
            <a:r>
              <a:rPr kumimoji="1" lang="zh-CN" altLang="en-US" dirty="0" smtClean="0"/>
              <a:t> </a:t>
            </a:r>
            <a:r>
              <a:rPr kumimoji="1" lang="en-US" altLang="zh-CN" dirty="0" smtClean="0"/>
              <a:t>perspective,</a:t>
            </a:r>
            <a:r>
              <a:rPr kumimoji="1" lang="zh-CN" altLang="en-US" dirty="0" smtClean="0"/>
              <a:t> </a:t>
            </a:r>
            <a:r>
              <a:rPr kumimoji="1" lang="en-US" altLang="zh-CN" dirty="0" smtClean="0"/>
              <a:t>limit</a:t>
            </a:r>
            <a:r>
              <a:rPr kumimoji="1" lang="zh-CN" altLang="en-US" dirty="0" smtClean="0"/>
              <a:t> </a:t>
            </a:r>
            <a:r>
              <a:rPr kumimoji="1" lang="en-US" altLang="zh-CN" dirty="0" smtClean="0"/>
              <a:t>the</a:t>
            </a:r>
            <a:r>
              <a:rPr kumimoji="1" lang="zh-CN" altLang="en-US" dirty="0" smtClean="0"/>
              <a:t> </a:t>
            </a:r>
            <a:r>
              <a:rPr kumimoji="1" lang="en-US" altLang="zh-CN" dirty="0" smtClean="0"/>
              <a:t>storage</a:t>
            </a:r>
            <a:r>
              <a:rPr kumimoji="1" lang="zh-CN" altLang="en-US" dirty="0" smtClean="0"/>
              <a:t> </a:t>
            </a:r>
            <a:r>
              <a:rPr kumimoji="1" lang="en-US" altLang="zh-CN" dirty="0" smtClean="0"/>
              <a:t>and</a:t>
            </a:r>
            <a:r>
              <a:rPr kumimoji="1" lang="zh-CN" altLang="en-US" dirty="0" smtClean="0"/>
              <a:t> </a:t>
            </a:r>
            <a:r>
              <a:rPr kumimoji="1" lang="en-US" altLang="zh-CN" dirty="0" smtClean="0"/>
              <a:t>retrieval</a:t>
            </a:r>
            <a:r>
              <a:rPr kumimoji="1" lang="zh-CN" altLang="en-US" dirty="0" smtClean="0"/>
              <a:t> </a:t>
            </a:r>
            <a:r>
              <a:rPr kumimoji="1" lang="en-US" altLang="zh-CN" dirty="0" smtClean="0"/>
              <a:t>performance”.</a:t>
            </a:r>
            <a:r>
              <a:rPr kumimoji="1" lang="zh-CN" altLang="en-US" dirty="0" smtClean="0"/>
              <a:t> </a:t>
            </a:r>
            <a:r>
              <a:rPr kumimoji="1" lang="en-US" altLang="zh-CN" dirty="0" smtClean="0"/>
              <a:t>These</a:t>
            </a:r>
            <a:r>
              <a:rPr kumimoji="1" lang="zh-CN" altLang="en-US" dirty="0" smtClean="0"/>
              <a:t> </a:t>
            </a:r>
            <a:r>
              <a:rPr kumimoji="1" lang="en-US" altLang="zh-CN" dirty="0" smtClean="0"/>
              <a:t>two</a:t>
            </a:r>
            <a:r>
              <a:rPr kumimoji="1" lang="zh-CN" altLang="en-US" dirty="0" smtClean="0"/>
              <a:t> </a:t>
            </a:r>
            <a:r>
              <a:rPr kumimoji="1" lang="en-US" altLang="zh-CN" dirty="0" smtClean="0"/>
              <a:t>aspects</a:t>
            </a:r>
            <a:r>
              <a:rPr kumimoji="1" lang="zh-CN" altLang="en-US" dirty="0" smtClean="0"/>
              <a:t> </a:t>
            </a:r>
            <a:r>
              <a:rPr kumimoji="1" lang="en-US" altLang="zh-CN" dirty="0" smtClean="0"/>
              <a:t>shed</a:t>
            </a:r>
            <a:r>
              <a:rPr kumimoji="1" lang="zh-CN" altLang="en-US" dirty="0" smtClean="0"/>
              <a:t> </a:t>
            </a:r>
            <a:r>
              <a:rPr kumimoji="1" lang="en-US" altLang="zh-CN" dirty="0" smtClean="0"/>
              <a:t>light</a:t>
            </a:r>
            <a:r>
              <a:rPr kumimoji="1" lang="zh-CN" altLang="en-US" dirty="0" smtClean="0"/>
              <a:t> </a:t>
            </a:r>
            <a:r>
              <a:rPr kumimoji="1" lang="en-US" altLang="zh-CN" dirty="0" smtClean="0"/>
              <a:t>on</a:t>
            </a:r>
            <a:r>
              <a:rPr kumimoji="1" lang="zh-CN" altLang="en-US" dirty="0" smtClean="0"/>
              <a:t> </a:t>
            </a:r>
            <a:r>
              <a:rPr kumimoji="1" lang="en-US" altLang="zh-CN" dirty="0" smtClean="0"/>
              <a:t>the</a:t>
            </a:r>
            <a:r>
              <a:rPr kumimoji="1" lang="zh-CN" altLang="en-US" dirty="0" smtClean="0"/>
              <a:t> </a:t>
            </a:r>
            <a:r>
              <a:rPr kumimoji="1" lang="en-US" altLang="zh-CN" dirty="0" err="1" smtClean="0"/>
              <a:t>QoE</a:t>
            </a:r>
            <a:r>
              <a:rPr kumimoji="1" lang="zh-CN" altLang="en-US" dirty="0" smtClean="0"/>
              <a:t> </a:t>
            </a:r>
            <a:r>
              <a:rPr kumimoji="1" lang="en-US" altLang="zh-CN" dirty="0" smtClean="0"/>
              <a:t>improvement</a:t>
            </a:r>
            <a:r>
              <a:rPr kumimoji="1" lang="zh-CN" altLang="en-US" dirty="0" smtClean="0"/>
              <a:t> </a:t>
            </a:r>
            <a:r>
              <a:rPr kumimoji="1" lang="en-US" altLang="zh-CN" dirty="0" smtClean="0"/>
              <a:t>and</a:t>
            </a:r>
            <a:r>
              <a:rPr kumimoji="1" lang="zh-CN" altLang="en-US" dirty="0" smtClean="0"/>
              <a:t> </a:t>
            </a:r>
            <a:r>
              <a:rPr kumimoji="1" lang="en-US" altLang="zh-CN" dirty="0" smtClean="0"/>
              <a:t>Cost</a:t>
            </a:r>
            <a:r>
              <a:rPr kumimoji="1" lang="zh-CN" altLang="en-US" dirty="0" smtClean="0"/>
              <a:t> </a:t>
            </a:r>
            <a:r>
              <a:rPr kumimoji="1" lang="en-US" altLang="zh-CN" dirty="0" smtClean="0"/>
              <a:t>reduction,</a:t>
            </a:r>
            <a:r>
              <a:rPr kumimoji="1" lang="zh-CN" altLang="en-US" dirty="0" smtClean="0"/>
              <a:t> </a:t>
            </a:r>
            <a:r>
              <a:rPr kumimoji="1" lang="en-US" altLang="zh-CN" dirty="0" smtClean="0"/>
              <a:t>which</a:t>
            </a:r>
            <a:r>
              <a:rPr kumimoji="1" lang="zh-CN" altLang="en-US" dirty="0" smtClean="0"/>
              <a:t> </a:t>
            </a:r>
            <a:r>
              <a:rPr kumimoji="1" lang="en-US" altLang="zh-CN" dirty="0" smtClean="0"/>
              <a:t>constitute</a:t>
            </a:r>
            <a:r>
              <a:rPr kumimoji="1" lang="zh-CN" altLang="en-US" dirty="0" smtClean="0"/>
              <a:t> </a:t>
            </a:r>
            <a:r>
              <a:rPr kumimoji="1" lang="en-US" altLang="zh-CN" dirty="0" smtClean="0"/>
              <a:t>the</a:t>
            </a:r>
            <a:r>
              <a:rPr kumimoji="1" lang="zh-CN" altLang="en-US" dirty="0" smtClean="0"/>
              <a:t> </a:t>
            </a:r>
            <a:r>
              <a:rPr kumimoji="1" lang="en-US" altLang="zh-CN" dirty="0" smtClean="0"/>
              <a:t>two</a:t>
            </a:r>
            <a:r>
              <a:rPr kumimoji="1" lang="zh-CN" altLang="en-US" dirty="0" smtClean="0"/>
              <a:t> </a:t>
            </a:r>
            <a:r>
              <a:rPr kumimoji="1" lang="en-US" altLang="zh-CN" dirty="0" smtClean="0"/>
              <a:t>goals</a:t>
            </a:r>
            <a:r>
              <a:rPr kumimoji="1" lang="zh-CN" altLang="en-US" dirty="0" smtClean="0"/>
              <a:t> </a:t>
            </a:r>
            <a:r>
              <a:rPr kumimoji="1" lang="en-US" altLang="zh-CN" dirty="0" smtClean="0"/>
              <a:t>of</a:t>
            </a:r>
            <a:r>
              <a:rPr kumimoji="1" lang="zh-CN" altLang="en-US" dirty="0" smtClean="0"/>
              <a:t> </a:t>
            </a:r>
            <a:r>
              <a:rPr kumimoji="1" lang="en-US" altLang="zh-CN" dirty="0" smtClean="0"/>
              <a:t>cloud</a:t>
            </a:r>
            <a:r>
              <a:rPr kumimoji="1" lang="zh-CN" altLang="en-US" dirty="0" smtClean="0"/>
              <a:t> </a:t>
            </a:r>
            <a:r>
              <a:rPr kumimoji="1" lang="en-US" altLang="zh-CN" dirty="0" smtClean="0"/>
              <a:t>service</a:t>
            </a:r>
            <a:r>
              <a:rPr kumimoji="1" lang="zh-CN" altLang="en-US" dirty="0" smtClean="0"/>
              <a:t> </a:t>
            </a:r>
            <a:r>
              <a:rPr kumimoji="1" lang="en-US" altLang="zh-CN" dirty="0" smtClean="0"/>
              <a:t>providers.</a:t>
            </a:r>
            <a:endParaRPr kumimoji="1" lang="zh-CN" altLang="en-US" dirty="0"/>
          </a:p>
        </p:txBody>
      </p:sp>
      <p:sp>
        <p:nvSpPr>
          <p:cNvPr id="4" name="幻灯片编号占位符 3"/>
          <p:cNvSpPr>
            <a:spLocks noGrp="1"/>
          </p:cNvSpPr>
          <p:nvPr>
            <p:ph type="sldNum" sz="quarter" idx="10"/>
          </p:nvPr>
        </p:nvSpPr>
        <p:spPr/>
        <p:txBody>
          <a:bodyPr/>
          <a:lstStyle/>
          <a:p>
            <a:fld id="{76AE4F24-3CB2-4BC7-9085-606FF2057955}" type="slidenum">
              <a:rPr lang="zh-CN" altLang="en-US" smtClean="0"/>
              <a:pPr/>
              <a:t>5</a:t>
            </a:fld>
            <a:endParaRPr lang="zh-CN" altLang="en-US"/>
          </a:p>
        </p:txBody>
      </p:sp>
    </p:spTree>
    <p:extLst>
      <p:ext uri="{BB962C8B-B14F-4D97-AF65-F5344CB8AC3E}">
        <p14:creationId xmlns:p14="http://schemas.microsoft.com/office/powerpoint/2010/main" val="3575046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endParaRPr kumimoji="1" lang="en-US" altLang="zh-CN" dirty="0" smtClean="0"/>
          </a:p>
          <a:p>
            <a:endParaRPr kumimoji="1" lang="en-US" altLang="zh-CN" dirty="0" smtClean="0"/>
          </a:p>
          <a:p>
            <a:r>
              <a:rPr kumimoji="1" lang="en-US" altLang="zh-CN" dirty="0" smtClean="0"/>
              <a:t>To</a:t>
            </a:r>
            <a:r>
              <a:rPr kumimoji="1" lang="zh-CN" altLang="en-US" dirty="0" smtClean="0"/>
              <a:t> </a:t>
            </a:r>
            <a:r>
              <a:rPr kumimoji="1" lang="en-US" altLang="zh-CN" dirty="0" smtClean="0"/>
              <a:t>this</a:t>
            </a:r>
            <a:r>
              <a:rPr kumimoji="1" lang="zh-CN" altLang="en-US" dirty="0" smtClean="0"/>
              <a:t> </a:t>
            </a:r>
            <a:r>
              <a:rPr kumimoji="1" lang="en-US" altLang="zh-CN" dirty="0" smtClean="0"/>
              <a:t>end,</a:t>
            </a:r>
            <a:r>
              <a:rPr kumimoji="1" lang="zh-CN" altLang="en-US" dirty="0" smtClean="0"/>
              <a:t> </a:t>
            </a:r>
            <a:r>
              <a:rPr kumimoji="1" lang="en-US" altLang="zh-CN" dirty="0" smtClean="0"/>
              <a:t>based</a:t>
            </a:r>
            <a:r>
              <a:rPr kumimoji="1" lang="zh-CN" altLang="en-US" dirty="0" smtClean="0"/>
              <a:t> </a:t>
            </a:r>
            <a:r>
              <a:rPr kumimoji="1" lang="en-US" altLang="zh-CN" dirty="0" smtClean="0"/>
              <a:t>on</a:t>
            </a:r>
            <a:r>
              <a:rPr kumimoji="1" lang="zh-CN" altLang="en-US" dirty="0" smtClean="0"/>
              <a:t> </a:t>
            </a:r>
            <a:r>
              <a:rPr kumimoji="1" lang="en-US" altLang="zh-CN" dirty="0" smtClean="0"/>
              <a:t>350</a:t>
            </a:r>
            <a:r>
              <a:rPr kumimoji="1" lang="zh-CN" altLang="en-US" dirty="0" smtClean="0"/>
              <a:t> </a:t>
            </a:r>
            <a:r>
              <a:rPr kumimoji="1" lang="en-US" altLang="zh-CN" dirty="0" smtClean="0"/>
              <a:t>million</a:t>
            </a:r>
            <a:r>
              <a:rPr kumimoji="1" lang="zh-CN" altLang="en-US" dirty="0" smtClean="0"/>
              <a:t> </a:t>
            </a:r>
            <a:r>
              <a:rPr kumimoji="1" lang="en-US" altLang="zh-CN" dirty="0" smtClean="0"/>
              <a:t>HTTP</a:t>
            </a:r>
            <a:r>
              <a:rPr kumimoji="1" lang="zh-CN" altLang="en-US" dirty="0" smtClean="0"/>
              <a:t> </a:t>
            </a:r>
            <a:r>
              <a:rPr kumimoji="1" lang="en-US" altLang="zh-CN" dirty="0" smtClean="0"/>
              <a:t>logs</a:t>
            </a:r>
            <a:r>
              <a:rPr kumimoji="1" lang="zh-CN" altLang="en-US" dirty="0" smtClean="0"/>
              <a:t> </a:t>
            </a:r>
            <a:r>
              <a:rPr kumimoji="1" lang="en-US" altLang="zh-CN" dirty="0" smtClean="0"/>
              <a:t>from</a:t>
            </a:r>
            <a:r>
              <a:rPr kumimoji="1" lang="zh-CN" altLang="en-US" dirty="0" smtClean="0"/>
              <a:t> </a:t>
            </a:r>
            <a:r>
              <a:rPr kumimoji="1" lang="en-US" altLang="zh-CN" dirty="0" smtClean="0"/>
              <a:t>a</a:t>
            </a:r>
            <a:r>
              <a:rPr kumimoji="1" lang="zh-CN" altLang="en-US" dirty="0" smtClean="0"/>
              <a:t> </a:t>
            </a:r>
            <a:r>
              <a:rPr kumimoji="1" lang="en-US" altLang="zh-CN" dirty="0" smtClean="0"/>
              <a:t>large-scale</a:t>
            </a:r>
            <a:r>
              <a:rPr kumimoji="1" lang="zh-CN" altLang="en-US" dirty="0" smtClean="0"/>
              <a:t> </a:t>
            </a:r>
            <a:r>
              <a:rPr kumimoji="1" lang="en-US" altLang="zh-CN" dirty="0" smtClean="0"/>
              <a:t>personal</a:t>
            </a:r>
            <a:r>
              <a:rPr kumimoji="1" lang="zh-CN" altLang="en-US" dirty="0" smtClean="0"/>
              <a:t> </a:t>
            </a:r>
            <a:r>
              <a:rPr kumimoji="1" lang="en-US" altLang="zh-CN" dirty="0" smtClean="0"/>
              <a:t>cloud</a:t>
            </a:r>
            <a:r>
              <a:rPr kumimoji="1" lang="zh-CN" altLang="en-US" dirty="0" smtClean="0"/>
              <a:t> </a:t>
            </a:r>
            <a:r>
              <a:rPr kumimoji="1" lang="en-US" altLang="zh-CN" dirty="0" smtClean="0"/>
              <a:t>storage</a:t>
            </a:r>
            <a:r>
              <a:rPr kumimoji="1" lang="zh-CN" altLang="en-US" dirty="0" smtClean="0"/>
              <a:t> </a:t>
            </a:r>
            <a:r>
              <a:rPr kumimoji="1" lang="en-US" altLang="zh-CN" dirty="0" smtClean="0"/>
              <a:t>service,</a:t>
            </a:r>
            <a:r>
              <a:rPr kumimoji="1" lang="zh-CN" altLang="en-US" dirty="0" smtClean="0"/>
              <a:t> </a:t>
            </a:r>
            <a:r>
              <a:rPr kumimoji="1" lang="en-US" altLang="zh-CN" dirty="0" smtClean="0"/>
              <a:t>we</a:t>
            </a:r>
            <a:r>
              <a:rPr kumimoji="1" lang="zh-CN" altLang="en-US" dirty="0" smtClean="0"/>
              <a:t> </a:t>
            </a:r>
            <a:r>
              <a:rPr kumimoji="1" lang="en-US" altLang="zh-CN" dirty="0" smtClean="0"/>
              <a:t>are</a:t>
            </a:r>
            <a:r>
              <a:rPr kumimoji="1" lang="zh-CN" altLang="en-US" dirty="0" smtClean="0"/>
              <a:t> </a:t>
            </a:r>
            <a:r>
              <a:rPr kumimoji="1" lang="en-US" altLang="zh-CN" dirty="0" smtClean="0"/>
              <a:t>among</a:t>
            </a:r>
            <a:r>
              <a:rPr kumimoji="1" lang="zh-CN" altLang="en-US" dirty="0" smtClean="0"/>
              <a:t> </a:t>
            </a:r>
            <a:r>
              <a:rPr kumimoji="1" lang="en-US" altLang="zh-CN" dirty="0" smtClean="0"/>
              <a:t>the</a:t>
            </a:r>
            <a:r>
              <a:rPr kumimoji="1" lang="zh-CN" altLang="en-US" dirty="0" smtClean="0"/>
              <a:t> </a:t>
            </a:r>
            <a:r>
              <a:rPr kumimoji="1" lang="en-US" altLang="zh-CN" dirty="0" smtClean="0"/>
              <a:t>first</a:t>
            </a:r>
            <a:r>
              <a:rPr kumimoji="1" lang="zh-CN" altLang="en-US" dirty="0" smtClean="0"/>
              <a:t> </a:t>
            </a:r>
            <a:r>
              <a:rPr kumimoji="1" lang="en-US" altLang="zh-CN" dirty="0" smtClean="0"/>
              <a:t>to</a:t>
            </a:r>
            <a:r>
              <a:rPr kumimoji="1" lang="zh-CN" altLang="en-US" dirty="0" smtClean="0"/>
              <a:t> </a:t>
            </a:r>
            <a:r>
              <a:rPr kumimoji="1" lang="is-IS" altLang="zh-CN" dirty="0" smtClean="0"/>
              <a:t>…</a:t>
            </a:r>
            <a:r>
              <a:rPr kumimoji="1" lang="en-US" altLang="zh-CN" dirty="0" smtClean="0"/>
              <a:t>.</a:t>
            </a:r>
            <a:r>
              <a:rPr kumimoji="1" lang="zh-CN" altLang="en-US" dirty="0" smtClean="0"/>
              <a:t> </a:t>
            </a:r>
            <a:r>
              <a:rPr kumimoji="1" lang="en-US" altLang="zh-CN" dirty="0" smtClean="0"/>
              <a:t>And</a:t>
            </a:r>
            <a:r>
              <a:rPr kumimoji="1" lang="zh-CN" altLang="en-US" dirty="0" smtClean="0"/>
              <a:t> </a:t>
            </a:r>
            <a:r>
              <a:rPr kumimoji="1" lang="en-US" altLang="zh-CN" dirty="0" smtClean="0"/>
              <a:t>we</a:t>
            </a:r>
            <a:r>
              <a:rPr kumimoji="1" lang="zh-CN" altLang="en-US" dirty="0" smtClean="0"/>
              <a:t> </a:t>
            </a:r>
            <a:r>
              <a:rPr kumimoji="1" lang="en-US" altLang="zh-CN" dirty="0" smtClean="0"/>
              <a:t>have</a:t>
            </a:r>
            <a:r>
              <a:rPr kumimoji="1" lang="zh-CN" altLang="en-US" dirty="0" smtClean="0"/>
              <a:t> </a:t>
            </a:r>
            <a:r>
              <a:rPr kumimoji="1" lang="en-US" altLang="zh-CN" dirty="0" smtClean="0"/>
              <a:t>also</a:t>
            </a:r>
            <a:r>
              <a:rPr kumimoji="1" lang="zh-CN" altLang="en-US" dirty="0" smtClean="0"/>
              <a:t> </a:t>
            </a:r>
            <a:r>
              <a:rPr kumimoji="1" lang="en-US" altLang="zh-CN" dirty="0" smtClean="0"/>
              <a:t>identified</a:t>
            </a:r>
            <a:r>
              <a:rPr kumimoji="1" lang="zh-CN" altLang="en-US" dirty="0" smtClean="0"/>
              <a:t> </a:t>
            </a:r>
            <a:r>
              <a:rPr kumimoji="1" lang="en-US" altLang="zh-CN" dirty="0" smtClean="0"/>
              <a:t>two</a:t>
            </a:r>
            <a:r>
              <a:rPr kumimoji="1" lang="zh-CN" altLang="en-US" dirty="0" smtClean="0"/>
              <a:t> </a:t>
            </a:r>
            <a:r>
              <a:rPr kumimoji="1" lang="is-IS" altLang="zh-CN" dirty="0" smtClean="0"/>
              <a:t>…</a:t>
            </a:r>
          </a:p>
          <a:p>
            <a:endParaRPr kumimoji="1" lang="is-IS" altLang="zh-CN" dirty="0" smtClean="0"/>
          </a:p>
          <a:p>
            <a:r>
              <a:rPr kumimoji="1" lang="is-IS" altLang="zh-CN" dirty="0" smtClean="0"/>
              <a:t>Based</a:t>
            </a:r>
            <a:r>
              <a:rPr kumimoji="1" lang="zh-CN" altLang="en-US" dirty="0" smtClean="0"/>
              <a:t> </a:t>
            </a:r>
            <a:r>
              <a:rPr kumimoji="1" lang="en-US" altLang="zh-CN" dirty="0" smtClean="0"/>
              <a:t>on</a:t>
            </a:r>
            <a:r>
              <a:rPr kumimoji="1" lang="zh-CN" altLang="en-US" dirty="0" smtClean="0"/>
              <a:t> </a:t>
            </a:r>
            <a:r>
              <a:rPr kumimoji="1" lang="en-US" altLang="zh-CN" dirty="0" smtClean="0"/>
              <a:t>the</a:t>
            </a:r>
            <a:r>
              <a:rPr kumimoji="1" lang="zh-CN" altLang="en-US" dirty="0" smtClean="0"/>
              <a:t> </a:t>
            </a:r>
            <a:r>
              <a:rPr kumimoji="1" lang="en-US" altLang="zh-CN" dirty="0" smtClean="0"/>
              <a:t>analysis,</a:t>
            </a:r>
            <a:r>
              <a:rPr kumimoji="1" lang="zh-CN" altLang="en-US" dirty="0" smtClean="0"/>
              <a:t> </a:t>
            </a:r>
            <a:r>
              <a:rPr kumimoji="1" lang="en-US" altLang="zh-CN" dirty="0" smtClean="0"/>
              <a:t>we</a:t>
            </a:r>
            <a:r>
              <a:rPr kumimoji="1" lang="zh-CN" altLang="en-US" dirty="0" smtClean="0"/>
              <a:t> </a:t>
            </a:r>
            <a:r>
              <a:rPr kumimoji="1" lang="en-US" altLang="zh-CN" dirty="0" smtClean="0"/>
              <a:t>provide</a:t>
            </a:r>
            <a:r>
              <a:rPr kumimoji="1" lang="zh-CN" altLang="en-US" dirty="0" smtClean="0"/>
              <a:t> </a:t>
            </a:r>
            <a:r>
              <a:rPr kumimoji="1" lang="en-US" altLang="zh-CN" dirty="0" smtClean="0"/>
              <a:t>a</a:t>
            </a:r>
            <a:r>
              <a:rPr kumimoji="1" lang="zh-CN" altLang="en-US" dirty="0" smtClean="0"/>
              <a:t> </a:t>
            </a:r>
            <a:r>
              <a:rPr kumimoji="1" lang="en-US" altLang="zh-CN" dirty="0" smtClean="0"/>
              <a:t>bunch</a:t>
            </a:r>
            <a:r>
              <a:rPr kumimoji="1" lang="zh-CN" altLang="en-US" dirty="0" smtClean="0"/>
              <a:t> </a:t>
            </a:r>
            <a:r>
              <a:rPr kumimoji="1" lang="en-US" altLang="zh-CN" dirty="0" smtClean="0"/>
              <a:t>of</a:t>
            </a:r>
            <a:r>
              <a:rPr kumimoji="1" lang="zh-CN" altLang="en-US" dirty="0" smtClean="0"/>
              <a:t> </a:t>
            </a:r>
            <a:r>
              <a:rPr kumimoji="1" lang="en-US" altLang="zh-CN" dirty="0" smtClean="0"/>
              <a:t>recommendations</a:t>
            </a:r>
            <a:r>
              <a:rPr kumimoji="1" lang="zh-CN" altLang="en-US" dirty="0" smtClean="0"/>
              <a:t> </a:t>
            </a:r>
            <a:r>
              <a:rPr kumimoji="1" lang="en-US" altLang="zh-CN" dirty="0" smtClean="0"/>
              <a:t>for</a:t>
            </a:r>
            <a:r>
              <a:rPr kumimoji="1" lang="zh-CN" altLang="en-US" dirty="0" smtClean="0"/>
              <a:t> </a:t>
            </a:r>
            <a:r>
              <a:rPr kumimoji="1" lang="en-US" altLang="zh-CN" dirty="0" smtClean="0"/>
              <a:t>the</a:t>
            </a:r>
            <a:r>
              <a:rPr kumimoji="1" lang="zh-CN" altLang="en-US" dirty="0" smtClean="0"/>
              <a:t>.</a:t>
            </a:r>
            <a:endParaRPr kumimoji="1" lang="en-US" altLang="zh-CN" dirty="0" smtClean="0"/>
          </a:p>
          <a:p>
            <a:endParaRPr kumimoji="1" lang="en-US" altLang="zh-CN" dirty="0" smtClean="0"/>
          </a:p>
          <a:p>
            <a:r>
              <a:rPr kumimoji="1" lang="en-US" altLang="zh-CN" dirty="0" smtClean="0"/>
              <a:t>To</a:t>
            </a:r>
            <a:r>
              <a:rPr kumimoji="1" lang="zh-CN" altLang="en-US" dirty="0" smtClean="0"/>
              <a:t> </a:t>
            </a:r>
            <a:r>
              <a:rPr kumimoji="1" lang="en-US" altLang="zh-CN" dirty="0" smtClean="0"/>
              <a:t>facilitate</a:t>
            </a:r>
            <a:r>
              <a:rPr kumimoji="1" lang="zh-CN" altLang="en-US" dirty="0" smtClean="0"/>
              <a:t> </a:t>
            </a:r>
            <a:r>
              <a:rPr kumimoji="1" lang="en-US" altLang="zh-CN" dirty="0" smtClean="0"/>
              <a:t>the</a:t>
            </a:r>
            <a:r>
              <a:rPr kumimoji="1" lang="zh-CN" altLang="en-US" dirty="0" smtClean="0"/>
              <a:t> </a:t>
            </a:r>
            <a:r>
              <a:rPr kumimoji="1" lang="en-US" altLang="zh-CN" dirty="0" smtClean="0"/>
              <a:t>research</a:t>
            </a:r>
            <a:r>
              <a:rPr kumimoji="1" lang="zh-CN" altLang="en-US" dirty="0" smtClean="0"/>
              <a:t> </a:t>
            </a:r>
            <a:r>
              <a:rPr kumimoji="1" lang="en-US" altLang="zh-CN" dirty="0" smtClean="0"/>
              <a:t>in</a:t>
            </a:r>
            <a:r>
              <a:rPr kumimoji="1" lang="zh-CN" altLang="en-US" dirty="0" smtClean="0"/>
              <a:t> </a:t>
            </a:r>
            <a:r>
              <a:rPr kumimoji="1" lang="en-US" altLang="zh-CN" dirty="0" smtClean="0"/>
              <a:t>this</a:t>
            </a:r>
            <a:r>
              <a:rPr kumimoji="1" lang="zh-CN" altLang="en-US" dirty="0" smtClean="0"/>
              <a:t> </a:t>
            </a:r>
            <a:r>
              <a:rPr kumimoji="1" lang="en-US" altLang="zh-CN" dirty="0" smtClean="0"/>
              <a:t>area,</a:t>
            </a:r>
            <a:r>
              <a:rPr kumimoji="1" lang="zh-CN" altLang="en-US" dirty="0" smtClean="0"/>
              <a:t> </a:t>
            </a:r>
            <a:r>
              <a:rPr kumimoji="1" lang="en-US" altLang="zh-CN" dirty="0" smtClean="0"/>
              <a:t>we</a:t>
            </a:r>
            <a:r>
              <a:rPr kumimoji="1" lang="zh-CN" altLang="en-US" dirty="0" smtClean="0"/>
              <a:t> </a:t>
            </a:r>
            <a:r>
              <a:rPr kumimoji="1" lang="en-US" altLang="zh-CN" dirty="0" smtClean="0"/>
              <a:t>have</a:t>
            </a:r>
            <a:r>
              <a:rPr kumimoji="1" lang="zh-CN" altLang="en-US" dirty="0" smtClean="0"/>
              <a:t> </a:t>
            </a:r>
            <a:r>
              <a:rPr kumimoji="1" lang="en-US" altLang="zh-CN" dirty="0" smtClean="0"/>
              <a:t>made</a:t>
            </a:r>
            <a:r>
              <a:rPr kumimoji="1" lang="zh-CN" altLang="en-US" dirty="0" smtClean="0"/>
              <a:t> </a:t>
            </a:r>
            <a:r>
              <a:rPr kumimoji="1" lang="en-US" altLang="zh-CN" dirty="0" smtClean="0"/>
              <a:t>our</a:t>
            </a:r>
            <a:r>
              <a:rPr kumimoji="1" lang="zh-CN" altLang="en-US" dirty="0" smtClean="0"/>
              <a:t> </a:t>
            </a:r>
            <a:r>
              <a:rPr kumimoji="1" lang="en-US" altLang="zh-CN" dirty="0" smtClean="0"/>
              <a:t>dataset</a:t>
            </a:r>
            <a:r>
              <a:rPr kumimoji="1" lang="zh-CN" altLang="en-US" dirty="0" smtClean="0"/>
              <a:t> </a:t>
            </a:r>
            <a:r>
              <a:rPr kumimoji="1" lang="en-US" altLang="zh-CN" dirty="0" smtClean="0"/>
              <a:t>publicly</a:t>
            </a:r>
            <a:r>
              <a:rPr kumimoji="1" lang="zh-CN" altLang="en-US" dirty="0" smtClean="0"/>
              <a:t> </a:t>
            </a:r>
            <a:r>
              <a:rPr kumimoji="1" lang="en-US" altLang="zh-CN" dirty="0" smtClean="0"/>
              <a:t>available.</a:t>
            </a:r>
            <a:r>
              <a:rPr kumimoji="1" lang="zh-CN" altLang="en-US" dirty="0" smtClean="0"/>
              <a:t> </a:t>
            </a:r>
            <a:endParaRPr kumimoji="1" lang="zh-CN" altLang="en-US" dirty="0"/>
          </a:p>
        </p:txBody>
      </p:sp>
      <p:sp>
        <p:nvSpPr>
          <p:cNvPr id="4" name="幻灯片编号占位符 3"/>
          <p:cNvSpPr>
            <a:spLocks noGrp="1"/>
          </p:cNvSpPr>
          <p:nvPr>
            <p:ph type="sldNum" sz="quarter" idx="10"/>
          </p:nvPr>
        </p:nvSpPr>
        <p:spPr/>
        <p:txBody>
          <a:bodyPr/>
          <a:lstStyle/>
          <a:p>
            <a:fld id="{76AE4F24-3CB2-4BC7-9085-606FF2057955}" type="slidenum">
              <a:rPr lang="zh-CN" altLang="en-US" smtClean="0"/>
              <a:pPr/>
              <a:t>6</a:t>
            </a:fld>
            <a:endParaRPr lang="zh-CN" altLang="en-US"/>
          </a:p>
        </p:txBody>
      </p:sp>
    </p:spTree>
    <p:extLst>
      <p:ext uri="{BB962C8B-B14F-4D97-AF65-F5344CB8AC3E}">
        <p14:creationId xmlns:p14="http://schemas.microsoft.com/office/powerpoint/2010/main" val="2858747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endParaRPr kumimoji="1" lang="en-US" altLang="zh-CN" dirty="0" smtClean="0"/>
          </a:p>
          <a:p>
            <a:r>
              <a:rPr kumimoji="1" lang="en-US" altLang="zh-CN" dirty="0" smtClean="0"/>
              <a:t>Let’s</a:t>
            </a:r>
            <a:r>
              <a:rPr kumimoji="1" lang="zh-CN" altLang="en-US" dirty="0" smtClean="0"/>
              <a:t> </a:t>
            </a:r>
            <a:r>
              <a:rPr kumimoji="1" lang="en-US" altLang="zh-CN" dirty="0" smtClean="0"/>
              <a:t>first</a:t>
            </a:r>
            <a:r>
              <a:rPr kumimoji="1" lang="zh-CN" altLang="en-US" dirty="0" smtClean="0"/>
              <a:t> </a:t>
            </a:r>
            <a:r>
              <a:rPr kumimoji="1" lang="en-US" altLang="zh-CN" dirty="0" smtClean="0"/>
              <a:t>have</a:t>
            </a:r>
            <a:r>
              <a:rPr kumimoji="1" lang="zh-CN" altLang="en-US" dirty="0" smtClean="0"/>
              <a:t> </a:t>
            </a:r>
            <a:r>
              <a:rPr kumimoji="1" lang="en-US" altLang="zh-CN" dirty="0" smtClean="0"/>
              <a:t>a</a:t>
            </a:r>
            <a:r>
              <a:rPr kumimoji="1" lang="zh-CN" altLang="en-US" dirty="0" smtClean="0"/>
              <a:t> </a:t>
            </a:r>
            <a:r>
              <a:rPr kumimoji="1" lang="en-US" altLang="zh-CN" dirty="0" smtClean="0"/>
              <a:t>glance</a:t>
            </a:r>
            <a:r>
              <a:rPr kumimoji="1" lang="zh-CN" altLang="en-US" dirty="0" smtClean="0"/>
              <a:t> </a:t>
            </a:r>
            <a:r>
              <a:rPr kumimoji="1" lang="en-US" altLang="zh-CN" dirty="0" smtClean="0"/>
              <a:t>at</a:t>
            </a:r>
            <a:r>
              <a:rPr kumimoji="1" lang="zh-CN" altLang="en-US" dirty="0" smtClean="0"/>
              <a:t> </a:t>
            </a:r>
            <a:r>
              <a:rPr kumimoji="1" lang="en-US" altLang="zh-CN" dirty="0" smtClean="0"/>
              <a:t>the</a:t>
            </a:r>
            <a:r>
              <a:rPr kumimoji="1" lang="zh-CN" altLang="en-US" dirty="0" smtClean="0"/>
              <a:t> </a:t>
            </a:r>
            <a:r>
              <a:rPr kumimoji="1" lang="en-US" altLang="zh-CN" dirty="0" smtClean="0"/>
              <a:t>examined</a:t>
            </a:r>
            <a:r>
              <a:rPr kumimoji="1" lang="zh-CN" altLang="en-US" dirty="0" smtClean="0"/>
              <a:t> </a:t>
            </a:r>
            <a:r>
              <a:rPr kumimoji="1" lang="en-US" altLang="zh-CN" dirty="0" smtClean="0"/>
              <a:t>service.</a:t>
            </a:r>
            <a:r>
              <a:rPr kumimoji="1" lang="zh-CN" altLang="en-US" dirty="0" smtClean="0"/>
              <a:t> </a:t>
            </a:r>
            <a:r>
              <a:rPr kumimoji="1" lang="en-US" altLang="zh-CN" dirty="0" smtClean="0"/>
              <a:t>There</a:t>
            </a:r>
            <a:r>
              <a:rPr kumimoji="1" lang="zh-CN" altLang="en-US" dirty="0" smtClean="0"/>
              <a:t> </a:t>
            </a:r>
            <a:r>
              <a:rPr kumimoji="1" lang="en-US" altLang="zh-CN" dirty="0" smtClean="0"/>
              <a:t>are</a:t>
            </a:r>
            <a:r>
              <a:rPr kumimoji="1" lang="zh-CN" altLang="en-US" dirty="0" smtClean="0"/>
              <a:t> </a:t>
            </a:r>
            <a:r>
              <a:rPr kumimoji="1" lang="en-US" altLang="zh-CN" dirty="0" smtClean="0"/>
              <a:t>three</a:t>
            </a:r>
            <a:r>
              <a:rPr kumimoji="1" lang="zh-CN" altLang="en-US" dirty="0" smtClean="0"/>
              <a:t> </a:t>
            </a:r>
            <a:r>
              <a:rPr kumimoji="1" lang="en-US" altLang="zh-CN" dirty="0" smtClean="0"/>
              <a:t>types</a:t>
            </a:r>
            <a:r>
              <a:rPr kumimoji="1" lang="zh-CN" altLang="en-US" dirty="0" smtClean="0"/>
              <a:t> </a:t>
            </a:r>
            <a:r>
              <a:rPr kumimoji="1" lang="en-US" altLang="zh-CN" dirty="0" smtClean="0"/>
              <a:t>of</a:t>
            </a:r>
            <a:r>
              <a:rPr kumimoji="1" lang="zh-CN" altLang="en-US" dirty="0" smtClean="0"/>
              <a:t> </a:t>
            </a:r>
            <a:r>
              <a:rPr kumimoji="1" lang="en-US" altLang="zh-CN" dirty="0" smtClean="0"/>
              <a:t>servers.</a:t>
            </a:r>
            <a:r>
              <a:rPr kumimoji="1" lang="zh-CN" altLang="en-US" dirty="0" smtClean="0"/>
              <a:t> </a:t>
            </a:r>
            <a:r>
              <a:rPr kumimoji="1" lang="en-US" altLang="zh-CN" dirty="0" smtClean="0"/>
              <a:t>A</a:t>
            </a:r>
            <a:r>
              <a:rPr kumimoji="1" lang="zh-CN" altLang="en-US" dirty="0" smtClean="0"/>
              <a:t> </a:t>
            </a:r>
            <a:r>
              <a:rPr kumimoji="1" lang="en-US" altLang="zh-CN" dirty="0" smtClean="0"/>
              <a:t>user</a:t>
            </a:r>
            <a:r>
              <a:rPr kumimoji="1" lang="zh-CN" altLang="en-US" dirty="0" smtClean="0"/>
              <a:t> </a:t>
            </a:r>
            <a:r>
              <a:rPr kumimoji="1" lang="en-US" altLang="zh-CN" dirty="0" smtClean="0"/>
              <a:t>has</a:t>
            </a:r>
            <a:r>
              <a:rPr kumimoji="1" lang="zh-CN" altLang="en-US" dirty="0" smtClean="0"/>
              <a:t> </a:t>
            </a:r>
            <a:r>
              <a:rPr kumimoji="1" lang="en-US" altLang="zh-CN" dirty="0" smtClean="0"/>
              <a:t>to</a:t>
            </a:r>
            <a:r>
              <a:rPr kumimoji="1" lang="zh-CN" altLang="en-US" dirty="0" smtClean="0"/>
              <a:t> </a:t>
            </a:r>
            <a:r>
              <a:rPr kumimoji="1" lang="en-US" altLang="zh-CN" dirty="0" smtClean="0"/>
              <a:t>first</a:t>
            </a:r>
            <a:r>
              <a:rPr kumimoji="1" lang="zh-CN" altLang="en-US" dirty="0" smtClean="0"/>
              <a:t> </a:t>
            </a:r>
            <a:r>
              <a:rPr kumimoji="1" lang="en-US" altLang="zh-CN" dirty="0" smtClean="0"/>
              <a:t>login</a:t>
            </a:r>
            <a:r>
              <a:rPr kumimoji="1" lang="zh-CN" altLang="en-US" dirty="0" smtClean="0"/>
              <a:t> </a:t>
            </a:r>
            <a:r>
              <a:rPr kumimoji="1" lang="en-US" altLang="zh-CN" dirty="0" smtClean="0"/>
              <a:t>in</a:t>
            </a:r>
            <a:r>
              <a:rPr kumimoji="1" lang="zh-CN" altLang="en-US" dirty="0" smtClean="0"/>
              <a:t> </a:t>
            </a:r>
            <a:r>
              <a:rPr kumimoji="1" lang="en-US" altLang="zh-CN" dirty="0" smtClean="0"/>
              <a:t>and</a:t>
            </a:r>
            <a:r>
              <a:rPr kumimoji="1" lang="zh-CN" altLang="en-US" dirty="0" smtClean="0"/>
              <a:t> </a:t>
            </a:r>
            <a:r>
              <a:rPr kumimoji="1" lang="en-US" altLang="zh-CN" dirty="0" smtClean="0"/>
              <a:t>then</a:t>
            </a:r>
            <a:r>
              <a:rPr kumimoji="1" lang="zh-CN" altLang="en-US" dirty="0" smtClean="0"/>
              <a:t> </a:t>
            </a:r>
            <a:r>
              <a:rPr kumimoji="1" lang="en-US" altLang="zh-CN" dirty="0" smtClean="0"/>
              <a:t>interact</a:t>
            </a:r>
            <a:r>
              <a:rPr kumimoji="1" lang="zh-CN" altLang="en-US" dirty="0" smtClean="0"/>
              <a:t> </a:t>
            </a:r>
            <a:r>
              <a:rPr kumimoji="1" lang="en-US" altLang="zh-CN" dirty="0" smtClean="0"/>
              <a:t>with</a:t>
            </a:r>
            <a:r>
              <a:rPr kumimoji="1" lang="zh-CN" altLang="en-US" dirty="0" smtClean="0"/>
              <a:t> </a:t>
            </a:r>
            <a:r>
              <a:rPr kumimoji="1" lang="en-US" altLang="zh-CN" dirty="0" smtClean="0"/>
              <a:t>metadata</a:t>
            </a:r>
            <a:r>
              <a:rPr kumimoji="1" lang="zh-CN" altLang="en-US" dirty="0" smtClean="0"/>
              <a:t> </a:t>
            </a:r>
            <a:r>
              <a:rPr kumimoji="1" lang="en-US" altLang="zh-CN" dirty="0" smtClean="0"/>
              <a:t>servers</a:t>
            </a:r>
            <a:r>
              <a:rPr kumimoji="1" lang="zh-CN" altLang="en-US" dirty="0" smtClean="0"/>
              <a:t> </a:t>
            </a:r>
            <a:r>
              <a:rPr kumimoji="1" lang="en-US" altLang="zh-CN" dirty="0" smtClean="0"/>
              <a:t>and</a:t>
            </a:r>
            <a:r>
              <a:rPr kumimoji="1" lang="zh-CN" altLang="en-US" dirty="0" smtClean="0"/>
              <a:t> </a:t>
            </a:r>
            <a:r>
              <a:rPr kumimoji="1" lang="en-US" altLang="zh-CN" dirty="0" smtClean="0"/>
              <a:t>storage</a:t>
            </a:r>
            <a:r>
              <a:rPr kumimoji="1" lang="zh-CN" altLang="en-US" dirty="0" smtClean="0"/>
              <a:t> </a:t>
            </a:r>
            <a:r>
              <a:rPr kumimoji="1" lang="en-US" altLang="zh-CN" dirty="0" smtClean="0"/>
              <a:t>servers.</a:t>
            </a:r>
            <a:r>
              <a:rPr kumimoji="1" lang="zh-CN" altLang="en-US" dirty="0" smtClean="0"/>
              <a:t> </a:t>
            </a:r>
            <a:r>
              <a:rPr kumimoji="1" lang="en-US" altLang="zh-CN" dirty="0" smtClean="0"/>
              <a:t>To</a:t>
            </a:r>
            <a:r>
              <a:rPr kumimoji="1" lang="zh-CN" altLang="en-US" dirty="0" smtClean="0"/>
              <a:t> </a:t>
            </a:r>
            <a:r>
              <a:rPr kumimoji="1" lang="en-US" altLang="zh-CN" dirty="0" smtClean="0"/>
              <a:t>store</a:t>
            </a:r>
            <a:r>
              <a:rPr kumimoji="1" lang="zh-CN" altLang="en-US" dirty="0" smtClean="0"/>
              <a:t> </a:t>
            </a:r>
            <a:r>
              <a:rPr kumimoji="1" lang="en-US" altLang="zh-CN" dirty="0" smtClean="0"/>
              <a:t>a</a:t>
            </a:r>
            <a:r>
              <a:rPr kumimoji="1" lang="zh-CN" altLang="en-US" dirty="0" smtClean="0"/>
              <a:t> </a:t>
            </a:r>
            <a:r>
              <a:rPr kumimoji="1" lang="en-US" altLang="zh-CN" dirty="0" smtClean="0"/>
              <a:t>file,</a:t>
            </a:r>
            <a:r>
              <a:rPr kumimoji="1" lang="zh-CN" altLang="en-US" dirty="0" smtClean="0"/>
              <a:t> </a:t>
            </a:r>
            <a:r>
              <a:rPr kumimoji="1" lang="en-US" altLang="zh-CN" dirty="0" smtClean="0"/>
              <a:t>the</a:t>
            </a:r>
            <a:r>
              <a:rPr kumimoji="1" lang="zh-CN" altLang="en-US" dirty="0" smtClean="0"/>
              <a:t> </a:t>
            </a:r>
            <a:r>
              <a:rPr kumimoji="1" lang="en-US" altLang="zh-CN" dirty="0" smtClean="0"/>
              <a:t>client</a:t>
            </a:r>
            <a:r>
              <a:rPr kumimoji="1" lang="zh-CN" altLang="en-US" dirty="0" smtClean="0"/>
              <a:t> </a:t>
            </a:r>
            <a:r>
              <a:rPr kumimoji="1" lang="en-US" altLang="zh-CN" dirty="0" smtClean="0"/>
              <a:t>sends</a:t>
            </a:r>
            <a:r>
              <a:rPr kumimoji="1" lang="zh-CN" altLang="en-US" dirty="0" smtClean="0"/>
              <a:t> </a:t>
            </a:r>
            <a:r>
              <a:rPr kumimoji="1" lang="en-US" altLang="zh-CN" dirty="0" smtClean="0"/>
              <a:t>file</a:t>
            </a:r>
            <a:r>
              <a:rPr kumimoji="1" lang="zh-CN" altLang="en-US" dirty="0" smtClean="0"/>
              <a:t> </a:t>
            </a:r>
            <a:r>
              <a:rPr kumimoji="1" lang="en-US" altLang="zh-CN" dirty="0" smtClean="0"/>
              <a:t>name</a:t>
            </a:r>
            <a:r>
              <a:rPr kumimoji="1" lang="zh-CN" altLang="en-US" dirty="0" smtClean="0"/>
              <a:t> </a:t>
            </a:r>
            <a:r>
              <a:rPr kumimoji="1" lang="en-US" altLang="zh-CN" dirty="0" smtClean="0"/>
              <a:t>plus</a:t>
            </a:r>
            <a:r>
              <a:rPr kumimoji="1" lang="zh-CN" altLang="en-US" dirty="0" smtClean="0"/>
              <a:t> </a:t>
            </a:r>
            <a:r>
              <a:rPr kumimoji="1" lang="en-US" altLang="zh-CN" dirty="0" smtClean="0"/>
              <a:t>the</a:t>
            </a:r>
            <a:r>
              <a:rPr kumimoji="1" lang="zh-CN" altLang="en-US" dirty="0" smtClean="0"/>
              <a:t> </a:t>
            </a:r>
            <a:r>
              <a:rPr kumimoji="1" lang="en-US" altLang="zh-CN" dirty="0" smtClean="0"/>
              <a:t>MD5</a:t>
            </a:r>
            <a:r>
              <a:rPr kumimoji="1" lang="zh-CN" altLang="en-US" dirty="0" smtClean="0"/>
              <a:t> </a:t>
            </a:r>
            <a:r>
              <a:rPr kumimoji="1" lang="en-US" altLang="zh-CN" dirty="0" smtClean="0"/>
              <a:t>hash</a:t>
            </a:r>
            <a:r>
              <a:rPr kumimoji="1" lang="zh-CN" altLang="en-US" dirty="0" smtClean="0"/>
              <a:t> </a:t>
            </a:r>
            <a:r>
              <a:rPr kumimoji="1" lang="en-US" altLang="zh-CN" dirty="0" smtClean="0"/>
              <a:t>value</a:t>
            </a:r>
            <a:r>
              <a:rPr kumimoji="1" lang="zh-CN" altLang="en-US" dirty="0" smtClean="0"/>
              <a:t> </a:t>
            </a:r>
            <a:r>
              <a:rPr kumimoji="1" lang="en-US" altLang="zh-CN" dirty="0" smtClean="0"/>
              <a:t>of</a:t>
            </a:r>
            <a:r>
              <a:rPr kumimoji="1" lang="zh-CN" altLang="en-US" dirty="0" smtClean="0"/>
              <a:t> </a:t>
            </a:r>
            <a:r>
              <a:rPr kumimoji="1" lang="en-US" altLang="zh-CN" dirty="0" smtClean="0"/>
              <a:t>the</a:t>
            </a:r>
            <a:r>
              <a:rPr kumimoji="1" lang="zh-CN" altLang="en-US" dirty="0" smtClean="0"/>
              <a:t> </a:t>
            </a:r>
            <a:r>
              <a:rPr kumimoji="1" lang="en-US" altLang="zh-CN" dirty="0" smtClean="0"/>
              <a:t>file</a:t>
            </a:r>
            <a:r>
              <a:rPr kumimoji="1" lang="zh-CN" altLang="en-US" dirty="0" smtClean="0"/>
              <a:t> </a:t>
            </a:r>
            <a:r>
              <a:rPr kumimoji="1" lang="en-US" altLang="zh-CN" dirty="0" smtClean="0"/>
              <a:t>content</a:t>
            </a:r>
            <a:r>
              <a:rPr kumimoji="1" lang="zh-CN" altLang="en-US" dirty="0" smtClean="0"/>
              <a:t> </a:t>
            </a:r>
            <a:r>
              <a:rPr kumimoji="1" lang="en-US" altLang="zh-CN" dirty="0" smtClean="0"/>
              <a:t>to</a:t>
            </a:r>
            <a:r>
              <a:rPr kumimoji="1" lang="zh-CN" altLang="en-US" dirty="0" smtClean="0"/>
              <a:t> </a:t>
            </a:r>
            <a:r>
              <a:rPr kumimoji="1" lang="en-US" altLang="zh-CN" dirty="0" smtClean="0"/>
              <a:t>the</a:t>
            </a:r>
            <a:r>
              <a:rPr kumimoji="1" lang="zh-CN" altLang="en-US" dirty="0" smtClean="0"/>
              <a:t> </a:t>
            </a:r>
            <a:r>
              <a:rPr kumimoji="1" lang="en-US" altLang="zh-CN" dirty="0" smtClean="0"/>
              <a:t>metadata</a:t>
            </a:r>
            <a:r>
              <a:rPr kumimoji="1" lang="zh-CN" altLang="en-US" dirty="0" smtClean="0"/>
              <a:t> </a:t>
            </a:r>
            <a:r>
              <a:rPr kumimoji="1" lang="en-US" altLang="zh-CN" dirty="0" smtClean="0"/>
              <a:t>servers.</a:t>
            </a:r>
            <a:r>
              <a:rPr kumimoji="1" lang="zh-CN" altLang="en-US" dirty="0" smtClean="0"/>
              <a:t> </a:t>
            </a:r>
            <a:r>
              <a:rPr kumimoji="1" lang="en-US" altLang="zh-CN" dirty="0" smtClean="0"/>
              <a:t>If</a:t>
            </a:r>
            <a:r>
              <a:rPr kumimoji="1" lang="zh-CN" altLang="en-US" dirty="0" smtClean="0"/>
              <a:t> </a:t>
            </a:r>
            <a:r>
              <a:rPr kumimoji="1" lang="en-US" altLang="zh-CN" dirty="0" smtClean="0"/>
              <a:t>no</a:t>
            </a:r>
            <a:r>
              <a:rPr kumimoji="1" lang="zh-CN" altLang="en-US" dirty="0" smtClean="0"/>
              <a:t> </a:t>
            </a:r>
            <a:r>
              <a:rPr kumimoji="1" lang="en-US" altLang="zh-CN" dirty="0" smtClean="0"/>
              <a:t>version</a:t>
            </a:r>
            <a:r>
              <a:rPr kumimoji="1" lang="zh-CN" altLang="en-US" dirty="0" smtClean="0"/>
              <a:t> </a:t>
            </a:r>
            <a:r>
              <a:rPr kumimoji="1" lang="en-US" altLang="zh-CN" dirty="0" smtClean="0"/>
              <a:t>of</a:t>
            </a:r>
            <a:r>
              <a:rPr kumimoji="1" lang="zh-CN" altLang="en-US" dirty="0" smtClean="0"/>
              <a:t> </a:t>
            </a:r>
            <a:r>
              <a:rPr kumimoji="1" lang="en-US" altLang="zh-CN" dirty="0" smtClean="0"/>
              <a:t>the</a:t>
            </a:r>
            <a:r>
              <a:rPr kumimoji="1" lang="zh-CN" altLang="en-US" dirty="0" smtClean="0"/>
              <a:t> </a:t>
            </a:r>
            <a:r>
              <a:rPr kumimoji="1" lang="en-US" altLang="zh-CN" dirty="0" smtClean="0"/>
              <a:t>file</a:t>
            </a:r>
            <a:r>
              <a:rPr kumimoji="1" lang="zh-CN" altLang="en-US" dirty="0" smtClean="0"/>
              <a:t> </a:t>
            </a:r>
            <a:r>
              <a:rPr kumimoji="1" lang="en-US" altLang="zh-CN" dirty="0" smtClean="0"/>
              <a:t>is</a:t>
            </a:r>
            <a:r>
              <a:rPr kumimoji="1" lang="zh-CN" altLang="en-US" dirty="0" smtClean="0"/>
              <a:t> </a:t>
            </a:r>
            <a:r>
              <a:rPr kumimoji="1" lang="en-US" altLang="zh-CN" dirty="0" err="1" smtClean="0"/>
              <a:t>stored,the</a:t>
            </a:r>
            <a:r>
              <a:rPr kumimoji="1" lang="zh-CN" altLang="en-US" dirty="0" smtClean="0"/>
              <a:t> </a:t>
            </a:r>
            <a:r>
              <a:rPr kumimoji="1" lang="en-US" altLang="zh-CN" dirty="0" smtClean="0"/>
              <a:t>metadata</a:t>
            </a:r>
            <a:r>
              <a:rPr kumimoji="1" lang="zh-CN" altLang="en-US" dirty="0" smtClean="0"/>
              <a:t> </a:t>
            </a:r>
            <a:r>
              <a:rPr kumimoji="1" lang="en-US" altLang="zh-CN" dirty="0" smtClean="0"/>
              <a:t>servers</a:t>
            </a:r>
            <a:r>
              <a:rPr kumimoji="1" lang="zh-CN" altLang="en-US" dirty="0" smtClean="0"/>
              <a:t> </a:t>
            </a:r>
            <a:r>
              <a:rPr kumimoji="1" lang="en-US" altLang="zh-CN" dirty="0" smtClean="0"/>
              <a:t>return</a:t>
            </a:r>
            <a:r>
              <a:rPr kumimoji="1" lang="zh-CN" altLang="en-US" dirty="0" smtClean="0"/>
              <a:t> </a:t>
            </a:r>
            <a:r>
              <a:rPr kumimoji="1" lang="en-US" altLang="zh-CN" dirty="0" smtClean="0"/>
              <a:t>the</a:t>
            </a:r>
            <a:r>
              <a:rPr kumimoji="1" lang="zh-CN" altLang="en-US" dirty="0" smtClean="0"/>
              <a:t> </a:t>
            </a:r>
            <a:r>
              <a:rPr kumimoji="1" lang="en-US" altLang="zh-CN" dirty="0" err="1" smtClean="0"/>
              <a:t>ip</a:t>
            </a:r>
            <a:r>
              <a:rPr kumimoji="1" lang="zh-CN" altLang="en-US" dirty="0" smtClean="0"/>
              <a:t> </a:t>
            </a:r>
            <a:r>
              <a:rPr kumimoji="1" lang="en-US" altLang="zh-CN" dirty="0" smtClean="0"/>
              <a:t>addresses</a:t>
            </a:r>
            <a:r>
              <a:rPr kumimoji="1" lang="zh-CN" altLang="en-US" dirty="0" smtClean="0"/>
              <a:t> </a:t>
            </a:r>
            <a:r>
              <a:rPr kumimoji="1" lang="en-US" altLang="zh-CN" dirty="0" smtClean="0"/>
              <a:t>of</a:t>
            </a:r>
            <a:r>
              <a:rPr kumimoji="1" lang="zh-CN" altLang="en-US" dirty="0" smtClean="0"/>
              <a:t> </a:t>
            </a:r>
            <a:r>
              <a:rPr kumimoji="1" lang="en-US" altLang="zh-CN" dirty="0" smtClean="0"/>
              <a:t>the</a:t>
            </a:r>
            <a:r>
              <a:rPr kumimoji="1" lang="zh-CN" altLang="en-US" dirty="0" smtClean="0"/>
              <a:t> </a:t>
            </a:r>
            <a:r>
              <a:rPr kumimoji="1" lang="en-US" altLang="zh-CN" dirty="0" smtClean="0"/>
              <a:t>storage</a:t>
            </a:r>
            <a:r>
              <a:rPr kumimoji="1" lang="zh-CN" altLang="en-US" dirty="0" smtClean="0"/>
              <a:t> </a:t>
            </a:r>
            <a:r>
              <a:rPr kumimoji="1" lang="en-US" altLang="zh-CN" dirty="0" smtClean="0"/>
              <a:t>servers.</a:t>
            </a:r>
            <a:r>
              <a:rPr kumimoji="1" lang="zh-CN" altLang="en-US" dirty="0" smtClean="0"/>
              <a:t> </a:t>
            </a:r>
            <a:r>
              <a:rPr kumimoji="1" lang="en-US" altLang="zh-CN" dirty="0" smtClean="0"/>
              <a:t>The</a:t>
            </a:r>
            <a:r>
              <a:rPr kumimoji="1" lang="zh-CN" altLang="en-US" dirty="0" smtClean="0"/>
              <a:t> </a:t>
            </a:r>
            <a:r>
              <a:rPr kumimoji="1" lang="en-US" altLang="zh-CN" dirty="0" smtClean="0"/>
              <a:t>client</a:t>
            </a:r>
            <a:r>
              <a:rPr kumimoji="1" lang="zh-CN" altLang="en-US" dirty="0" smtClean="0"/>
              <a:t> </a:t>
            </a:r>
            <a:r>
              <a:rPr kumimoji="1" lang="en-US" altLang="zh-CN" dirty="0" smtClean="0"/>
              <a:t>then</a:t>
            </a:r>
            <a:r>
              <a:rPr kumimoji="1" lang="zh-CN" altLang="en-US" dirty="0" smtClean="0"/>
              <a:t> </a:t>
            </a:r>
            <a:r>
              <a:rPr kumimoji="1" lang="en-US" altLang="zh-CN" dirty="0" smtClean="0"/>
              <a:t>initiates</a:t>
            </a:r>
            <a:r>
              <a:rPr kumimoji="1" lang="zh-CN" altLang="en-US" dirty="0" smtClean="0"/>
              <a:t> </a:t>
            </a:r>
            <a:r>
              <a:rPr kumimoji="1" lang="en-US" altLang="zh-CN" dirty="0" smtClean="0"/>
              <a:t>a</a:t>
            </a:r>
            <a:r>
              <a:rPr kumimoji="1" lang="zh-CN" altLang="en-US" dirty="0" smtClean="0"/>
              <a:t> </a:t>
            </a:r>
            <a:r>
              <a:rPr kumimoji="1" lang="en-US" altLang="zh-CN" dirty="0" smtClean="0"/>
              <a:t>file</a:t>
            </a:r>
            <a:r>
              <a:rPr kumimoji="1" lang="zh-CN" altLang="en-US" dirty="0" smtClean="0"/>
              <a:t> </a:t>
            </a:r>
            <a:r>
              <a:rPr kumimoji="1" lang="en-US" altLang="zh-CN" dirty="0" smtClean="0"/>
              <a:t>operation</a:t>
            </a:r>
            <a:r>
              <a:rPr kumimoji="1" lang="zh-CN" altLang="en-US" dirty="0" smtClean="0"/>
              <a:t> </a:t>
            </a:r>
            <a:r>
              <a:rPr kumimoji="1" lang="en-US" altLang="zh-CN" dirty="0" smtClean="0"/>
              <a:t>that</a:t>
            </a:r>
            <a:r>
              <a:rPr kumimoji="1" lang="zh-CN" altLang="en-US" dirty="0" smtClean="0"/>
              <a:t> </a:t>
            </a:r>
            <a:r>
              <a:rPr kumimoji="1" lang="en-US" altLang="zh-CN" dirty="0" smtClean="0"/>
              <a:t>sends</a:t>
            </a:r>
            <a:r>
              <a:rPr kumimoji="1" lang="zh-CN" altLang="en-US" dirty="0" smtClean="0"/>
              <a:t> </a:t>
            </a:r>
            <a:r>
              <a:rPr kumimoji="1" lang="en-US" altLang="zh-CN" dirty="0" smtClean="0"/>
              <a:t>file</a:t>
            </a:r>
            <a:r>
              <a:rPr kumimoji="1" lang="zh-CN" altLang="en-US" dirty="0" smtClean="0"/>
              <a:t> </a:t>
            </a:r>
            <a:r>
              <a:rPr kumimoji="1" lang="en-US" altLang="zh-CN" dirty="0" smtClean="0"/>
              <a:t>name</a:t>
            </a:r>
            <a:r>
              <a:rPr kumimoji="1" lang="zh-CN" altLang="en-US" dirty="0" smtClean="0"/>
              <a:t>, </a:t>
            </a:r>
            <a:r>
              <a:rPr kumimoji="1" lang="en-US" altLang="zh-CN" dirty="0" smtClean="0"/>
              <a:t>file</a:t>
            </a:r>
            <a:r>
              <a:rPr kumimoji="1" lang="zh-CN" altLang="en-US" dirty="0" smtClean="0"/>
              <a:t> </a:t>
            </a:r>
            <a:r>
              <a:rPr kumimoji="1" lang="en-US" altLang="zh-CN" dirty="0" smtClean="0"/>
              <a:t>size,</a:t>
            </a:r>
            <a:r>
              <a:rPr kumimoji="1" lang="zh-CN" altLang="en-US" dirty="0" smtClean="0"/>
              <a:t> </a:t>
            </a:r>
            <a:r>
              <a:rPr kumimoji="1" lang="en-US" altLang="zh-CN" dirty="0" smtClean="0"/>
              <a:t>the</a:t>
            </a:r>
            <a:r>
              <a:rPr kumimoji="1" lang="zh-CN" altLang="en-US" dirty="0" smtClean="0"/>
              <a:t> </a:t>
            </a:r>
            <a:r>
              <a:rPr kumimoji="1" lang="en-US" altLang="zh-CN" dirty="0" smtClean="0"/>
              <a:t>hash</a:t>
            </a:r>
            <a:r>
              <a:rPr kumimoji="1" lang="zh-CN" altLang="en-US" dirty="0" smtClean="0"/>
              <a:t> </a:t>
            </a:r>
            <a:r>
              <a:rPr kumimoji="1" lang="en-US" altLang="zh-CN" dirty="0" smtClean="0"/>
              <a:t>value</a:t>
            </a:r>
            <a:r>
              <a:rPr kumimoji="1" lang="zh-CN" altLang="en-US" dirty="0" smtClean="0"/>
              <a:t> </a:t>
            </a:r>
            <a:r>
              <a:rPr kumimoji="1" lang="en-US" altLang="zh-CN" dirty="0" smtClean="0"/>
              <a:t>and</a:t>
            </a:r>
            <a:r>
              <a:rPr kumimoji="1" lang="zh-CN" altLang="en-US" dirty="0" smtClean="0"/>
              <a:t> </a:t>
            </a:r>
            <a:r>
              <a:rPr kumimoji="1" lang="en-US" altLang="zh-CN" dirty="0" smtClean="0"/>
              <a:t>also</a:t>
            </a:r>
            <a:r>
              <a:rPr kumimoji="1" lang="zh-CN" altLang="en-US" dirty="0" smtClean="0"/>
              <a:t> </a:t>
            </a:r>
            <a:r>
              <a:rPr kumimoji="1" lang="en-US" altLang="zh-CN" dirty="0" smtClean="0"/>
              <a:t>the</a:t>
            </a:r>
            <a:r>
              <a:rPr kumimoji="1" lang="zh-CN" altLang="en-US" dirty="0" smtClean="0"/>
              <a:t> </a:t>
            </a:r>
            <a:r>
              <a:rPr kumimoji="1" lang="en-US" altLang="zh-CN" dirty="0" smtClean="0"/>
              <a:t>chunk</a:t>
            </a:r>
            <a:r>
              <a:rPr kumimoji="1" lang="zh-CN" altLang="en-US" dirty="0" smtClean="0"/>
              <a:t> </a:t>
            </a:r>
            <a:r>
              <a:rPr kumimoji="1" lang="en-US" altLang="zh-CN" dirty="0" smtClean="0"/>
              <a:t>information,</a:t>
            </a:r>
            <a:r>
              <a:rPr kumimoji="1" lang="zh-CN" altLang="en-US" dirty="0" smtClean="0"/>
              <a:t> </a:t>
            </a:r>
            <a:r>
              <a:rPr kumimoji="1" lang="en-US" altLang="zh-CN" dirty="0" smtClean="0"/>
              <a:t>including</a:t>
            </a:r>
            <a:r>
              <a:rPr kumimoji="1" lang="zh-CN" altLang="en-US" dirty="0" smtClean="0"/>
              <a:t> </a:t>
            </a:r>
            <a:r>
              <a:rPr kumimoji="1" lang="en-US" altLang="zh-CN" dirty="0" smtClean="0"/>
              <a:t>the</a:t>
            </a:r>
            <a:r>
              <a:rPr kumimoji="1" lang="zh-CN" altLang="en-US" dirty="0" smtClean="0"/>
              <a:t> </a:t>
            </a:r>
            <a:r>
              <a:rPr kumimoji="1" lang="en-US" altLang="zh-CN" dirty="0" smtClean="0"/>
              <a:t>number</a:t>
            </a:r>
            <a:r>
              <a:rPr kumimoji="1" lang="zh-CN" altLang="en-US" dirty="0" smtClean="0"/>
              <a:t> </a:t>
            </a:r>
            <a:r>
              <a:rPr kumimoji="1" lang="en-US" altLang="zh-CN" dirty="0" smtClean="0"/>
              <a:t>of</a:t>
            </a:r>
            <a:r>
              <a:rPr kumimoji="1" lang="zh-CN" altLang="en-US" dirty="0" smtClean="0"/>
              <a:t> </a:t>
            </a:r>
            <a:r>
              <a:rPr kumimoji="1" lang="en-US" altLang="zh-CN" dirty="0" smtClean="0"/>
              <a:t>chunks</a:t>
            </a:r>
            <a:r>
              <a:rPr kumimoji="1" lang="zh-CN" altLang="en-US" dirty="0" smtClean="0"/>
              <a:t> </a:t>
            </a:r>
            <a:r>
              <a:rPr kumimoji="1" lang="en-US" altLang="zh-CN" dirty="0" smtClean="0"/>
              <a:t>and</a:t>
            </a:r>
            <a:r>
              <a:rPr kumimoji="1" lang="zh-CN" altLang="en-US" dirty="0" smtClean="0"/>
              <a:t> </a:t>
            </a:r>
            <a:r>
              <a:rPr kumimoji="1" lang="en-US" altLang="zh-CN" dirty="0" smtClean="0"/>
              <a:t>the</a:t>
            </a:r>
            <a:r>
              <a:rPr kumimoji="1" lang="zh-CN" altLang="en-US" dirty="0" smtClean="0"/>
              <a:t> </a:t>
            </a:r>
            <a:r>
              <a:rPr kumimoji="1" lang="en-US" altLang="zh-CN" dirty="0" smtClean="0"/>
              <a:t>hash</a:t>
            </a:r>
            <a:r>
              <a:rPr kumimoji="1" lang="zh-CN" altLang="en-US" dirty="0" smtClean="0"/>
              <a:t> </a:t>
            </a:r>
            <a:r>
              <a:rPr kumimoji="1" lang="en-US" altLang="zh-CN" dirty="0" smtClean="0"/>
              <a:t>value</a:t>
            </a:r>
            <a:r>
              <a:rPr kumimoji="1" lang="zh-CN" altLang="en-US" dirty="0" smtClean="0"/>
              <a:t> </a:t>
            </a:r>
            <a:r>
              <a:rPr kumimoji="1" lang="en-US" altLang="zh-CN" dirty="0" smtClean="0"/>
              <a:t>for</a:t>
            </a:r>
            <a:r>
              <a:rPr kumimoji="1" lang="zh-CN" altLang="en-US" dirty="0" smtClean="0"/>
              <a:t> </a:t>
            </a:r>
            <a:r>
              <a:rPr kumimoji="1" lang="en-US" altLang="zh-CN" dirty="0" smtClean="0"/>
              <a:t>each</a:t>
            </a:r>
            <a:r>
              <a:rPr kumimoji="1" lang="zh-CN" altLang="en-US" dirty="0" smtClean="0"/>
              <a:t> </a:t>
            </a:r>
            <a:r>
              <a:rPr kumimoji="1" lang="en-US" altLang="zh-CN" dirty="0" smtClean="0"/>
              <a:t>chunk.</a:t>
            </a:r>
            <a:r>
              <a:rPr kumimoji="1" lang="zh-CN" altLang="en-US" dirty="0" smtClean="0"/>
              <a:t> </a:t>
            </a:r>
            <a:r>
              <a:rPr kumimoji="1" lang="en-US" altLang="zh-CN" dirty="0" smtClean="0"/>
              <a:t>Then</a:t>
            </a:r>
            <a:r>
              <a:rPr kumimoji="1" lang="zh-CN" altLang="en-US" dirty="0" smtClean="0"/>
              <a:t> </a:t>
            </a:r>
            <a:r>
              <a:rPr kumimoji="1" lang="en-US" altLang="zh-CN" dirty="0" smtClean="0"/>
              <a:t>the</a:t>
            </a:r>
            <a:r>
              <a:rPr kumimoji="1" lang="zh-CN" altLang="en-US" dirty="0" smtClean="0"/>
              <a:t> </a:t>
            </a:r>
            <a:r>
              <a:rPr kumimoji="1" lang="en-US" altLang="zh-CN" dirty="0" smtClean="0"/>
              <a:t>client</a:t>
            </a:r>
            <a:r>
              <a:rPr kumimoji="1" lang="zh-CN" altLang="en-US" dirty="0" smtClean="0"/>
              <a:t> </a:t>
            </a:r>
            <a:r>
              <a:rPr kumimoji="1" lang="en-US" altLang="zh-CN" dirty="0" smtClean="0"/>
              <a:t>uploads</a:t>
            </a:r>
            <a:r>
              <a:rPr kumimoji="1" lang="zh-CN" altLang="en-US" dirty="0" smtClean="0"/>
              <a:t> </a:t>
            </a:r>
            <a:r>
              <a:rPr kumimoji="1" lang="en-US" altLang="zh-CN" dirty="0" smtClean="0"/>
              <a:t>individual</a:t>
            </a:r>
            <a:r>
              <a:rPr kumimoji="1" lang="zh-CN" altLang="en-US" dirty="0" smtClean="0"/>
              <a:t> </a:t>
            </a:r>
            <a:r>
              <a:rPr kumimoji="1" lang="en-US" altLang="zh-CN" dirty="0" smtClean="0"/>
              <a:t>chunks</a:t>
            </a:r>
            <a:r>
              <a:rPr kumimoji="1" lang="zh-CN" altLang="en-US" dirty="0" smtClean="0"/>
              <a:t>.</a:t>
            </a:r>
            <a:endParaRPr kumimoji="1" lang="en-US" altLang="zh-CN" dirty="0" smtClean="0"/>
          </a:p>
          <a:p>
            <a:endParaRPr kumimoji="1" lang="en-US" altLang="zh-CN" dirty="0" smtClean="0"/>
          </a:p>
          <a:p>
            <a:r>
              <a:rPr kumimoji="1" lang="en-US" altLang="zh-CN" dirty="0" smtClean="0"/>
              <a:t>There</a:t>
            </a:r>
            <a:r>
              <a:rPr kumimoji="1" lang="zh-CN" altLang="en-US" dirty="0" smtClean="0"/>
              <a:t> </a:t>
            </a:r>
            <a:r>
              <a:rPr kumimoji="1" lang="en-US" altLang="zh-CN" dirty="0" smtClean="0"/>
              <a:t>are</a:t>
            </a:r>
            <a:r>
              <a:rPr kumimoji="1" lang="zh-CN" altLang="en-US" dirty="0" smtClean="0"/>
              <a:t> </a:t>
            </a:r>
            <a:r>
              <a:rPr kumimoji="1" lang="en-US" altLang="zh-CN" dirty="0" smtClean="0"/>
              <a:t>several</a:t>
            </a:r>
            <a:r>
              <a:rPr kumimoji="1" lang="zh-CN" altLang="en-US" dirty="0" smtClean="0"/>
              <a:t> </a:t>
            </a:r>
            <a:r>
              <a:rPr kumimoji="1" lang="en-US" altLang="zh-CN" dirty="0" smtClean="0"/>
              <a:t>things</a:t>
            </a:r>
            <a:r>
              <a:rPr kumimoji="1" lang="zh-CN" altLang="en-US" dirty="0" smtClean="0"/>
              <a:t> </a:t>
            </a:r>
            <a:r>
              <a:rPr kumimoji="1" lang="en-US" altLang="zh-CN" dirty="0" smtClean="0"/>
              <a:t>we</a:t>
            </a:r>
            <a:r>
              <a:rPr kumimoji="1" lang="zh-CN" altLang="en-US" dirty="0" smtClean="0"/>
              <a:t> </a:t>
            </a:r>
            <a:r>
              <a:rPr kumimoji="1" lang="en-US" altLang="zh-CN" dirty="0" smtClean="0"/>
              <a:t>have</a:t>
            </a:r>
            <a:r>
              <a:rPr kumimoji="1" lang="zh-CN" altLang="en-US" dirty="0" smtClean="0"/>
              <a:t> </a:t>
            </a:r>
            <a:r>
              <a:rPr kumimoji="1" lang="en-US" altLang="zh-CN" dirty="0" smtClean="0"/>
              <a:t>noted.</a:t>
            </a:r>
            <a:r>
              <a:rPr kumimoji="1" lang="zh-CN" altLang="en-US" dirty="0" smtClean="0"/>
              <a:t> </a:t>
            </a:r>
            <a:r>
              <a:rPr kumimoji="1" lang="en-US" altLang="zh-CN" dirty="0" smtClean="0"/>
              <a:t>First,</a:t>
            </a:r>
            <a:r>
              <a:rPr kumimoji="1" lang="zh-CN" altLang="en-US" dirty="0" smtClean="0"/>
              <a:t> </a:t>
            </a:r>
            <a:r>
              <a:rPr kumimoji="1" lang="en-US" altLang="zh-CN" dirty="0" smtClean="0"/>
              <a:t>the</a:t>
            </a:r>
            <a:r>
              <a:rPr kumimoji="1" lang="zh-CN" altLang="en-US" dirty="0" smtClean="0"/>
              <a:t> </a:t>
            </a:r>
            <a:r>
              <a:rPr kumimoji="1" lang="en-US" altLang="zh-CN" dirty="0" smtClean="0"/>
              <a:t>chunks</a:t>
            </a:r>
            <a:r>
              <a:rPr kumimoji="1" lang="zh-CN" altLang="en-US" dirty="0" smtClean="0"/>
              <a:t> </a:t>
            </a:r>
            <a:r>
              <a:rPr kumimoji="1" lang="en-US" altLang="zh-CN" dirty="0" smtClean="0"/>
              <a:t>size</a:t>
            </a:r>
            <a:r>
              <a:rPr kumimoji="1" lang="zh-CN" altLang="en-US" dirty="0" smtClean="0"/>
              <a:t> </a:t>
            </a:r>
            <a:r>
              <a:rPr kumimoji="1" lang="en-US" altLang="zh-CN" dirty="0" smtClean="0"/>
              <a:t>512Kbytes.</a:t>
            </a:r>
            <a:r>
              <a:rPr kumimoji="1" lang="zh-CN" altLang="en-US" dirty="0" smtClean="0"/>
              <a:t> </a:t>
            </a:r>
            <a:r>
              <a:rPr kumimoji="1" lang="en-US" altLang="zh-CN" dirty="0" smtClean="0"/>
              <a:t>Second,</a:t>
            </a:r>
            <a:r>
              <a:rPr kumimoji="1" lang="zh-CN" altLang="en-US" dirty="0" smtClean="0"/>
              <a:t> </a:t>
            </a:r>
            <a:r>
              <a:rPr kumimoji="1" lang="en-US" altLang="zh-CN" dirty="0" smtClean="0"/>
              <a:t>no</a:t>
            </a:r>
            <a:r>
              <a:rPr kumimoji="1" lang="zh-CN" altLang="en-US" dirty="0" smtClean="0"/>
              <a:t> </a:t>
            </a:r>
            <a:r>
              <a:rPr kumimoji="1" lang="en-US" altLang="zh-CN" dirty="0" smtClean="0"/>
              <a:t>delta</a:t>
            </a:r>
            <a:r>
              <a:rPr kumimoji="1" lang="zh-CN" altLang="en-US" dirty="0" smtClean="0"/>
              <a:t> </a:t>
            </a:r>
            <a:r>
              <a:rPr kumimoji="1" lang="en-US" altLang="zh-CN" dirty="0" smtClean="0"/>
              <a:t>encoding</a:t>
            </a:r>
            <a:r>
              <a:rPr kumimoji="1" lang="zh-CN" altLang="en-US" dirty="0" smtClean="0"/>
              <a:t> </a:t>
            </a:r>
            <a:r>
              <a:rPr kumimoji="1" lang="en-US" altLang="zh-CN" dirty="0" smtClean="0"/>
              <a:t>has</a:t>
            </a:r>
            <a:r>
              <a:rPr kumimoji="1" lang="zh-CN" altLang="en-US" dirty="0" smtClean="0"/>
              <a:t> </a:t>
            </a:r>
            <a:r>
              <a:rPr kumimoji="1" lang="en-US" altLang="zh-CN" dirty="0" smtClean="0"/>
              <a:t>been</a:t>
            </a:r>
            <a:r>
              <a:rPr kumimoji="1" lang="zh-CN" altLang="en-US" dirty="0" smtClean="0"/>
              <a:t> </a:t>
            </a:r>
            <a:r>
              <a:rPr kumimoji="1" lang="en-US" altLang="zh-CN" dirty="0" smtClean="0"/>
              <a:t>implemented.</a:t>
            </a:r>
            <a:r>
              <a:rPr kumimoji="1" lang="zh-CN" altLang="en-US" dirty="0" smtClean="0"/>
              <a:t> </a:t>
            </a:r>
            <a:r>
              <a:rPr kumimoji="1" lang="en-US" altLang="zh-CN" dirty="0" smtClean="0"/>
              <a:t>That</a:t>
            </a:r>
            <a:r>
              <a:rPr kumimoji="1" lang="zh-CN" altLang="en-US" dirty="0" smtClean="0"/>
              <a:t> </a:t>
            </a:r>
            <a:r>
              <a:rPr kumimoji="1" lang="en-US" altLang="zh-CN" dirty="0" smtClean="0"/>
              <a:t>is</a:t>
            </a:r>
            <a:r>
              <a:rPr kumimoji="1" lang="zh-CN" altLang="en-US" dirty="0" smtClean="0"/>
              <a:t> </a:t>
            </a:r>
            <a:r>
              <a:rPr kumimoji="1" lang="en-US" altLang="zh-CN" dirty="0" smtClean="0"/>
              <a:t>to</a:t>
            </a:r>
            <a:r>
              <a:rPr kumimoji="1" lang="zh-CN" altLang="en-US" dirty="0" smtClean="0"/>
              <a:t> </a:t>
            </a:r>
            <a:r>
              <a:rPr kumimoji="1" lang="en-US" altLang="zh-CN" dirty="0" smtClean="0"/>
              <a:t>say</a:t>
            </a:r>
            <a:r>
              <a:rPr kumimoji="1" lang="zh-CN" altLang="en-US" dirty="0" smtClean="0"/>
              <a:t> </a:t>
            </a:r>
            <a:r>
              <a:rPr kumimoji="1" lang="en-US" altLang="zh-CN" dirty="0" smtClean="0"/>
              <a:t>any</a:t>
            </a:r>
            <a:r>
              <a:rPr kumimoji="1" lang="zh-CN" altLang="en-US" dirty="0" smtClean="0"/>
              <a:t> </a:t>
            </a:r>
            <a:r>
              <a:rPr kumimoji="1" lang="en-US" altLang="zh-CN" dirty="0" smtClean="0"/>
              <a:t>change</a:t>
            </a:r>
            <a:r>
              <a:rPr kumimoji="1" lang="zh-CN" altLang="en-US" dirty="0" smtClean="0"/>
              <a:t> </a:t>
            </a:r>
            <a:r>
              <a:rPr kumimoji="1" lang="en-US" altLang="zh-CN" dirty="0" smtClean="0"/>
              <a:t>to</a:t>
            </a:r>
            <a:r>
              <a:rPr kumimoji="1" lang="zh-CN" altLang="en-US" dirty="0" smtClean="0"/>
              <a:t> </a:t>
            </a:r>
            <a:r>
              <a:rPr kumimoji="1" lang="en-US" altLang="zh-CN" dirty="0" smtClean="0"/>
              <a:t>a</a:t>
            </a:r>
            <a:r>
              <a:rPr kumimoji="1" lang="zh-CN" altLang="en-US" dirty="0" smtClean="0"/>
              <a:t> </a:t>
            </a:r>
            <a:r>
              <a:rPr kumimoji="1" lang="en-US" altLang="zh-CN" dirty="0" smtClean="0"/>
              <a:t>file</a:t>
            </a:r>
            <a:r>
              <a:rPr kumimoji="1" lang="zh-CN" altLang="en-US" dirty="0" smtClean="0"/>
              <a:t> </a:t>
            </a:r>
            <a:r>
              <a:rPr kumimoji="1" lang="en-US" altLang="zh-CN" dirty="0" smtClean="0"/>
              <a:t>that</a:t>
            </a:r>
            <a:r>
              <a:rPr kumimoji="1" lang="zh-CN" altLang="en-US" dirty="0" smtClean="0"/>
              <a:t> </a:t>
            </a:r>
            <a:r>
              <a:rPr kumimoji="1" lang="en-US" altLang="zh-CN" dirty="0" smtClean="0"/>
              <a:t>has</a:t>
            </a:r>
            <a:r>
              <a:rPr kumimoji="1" lang="zh-CN" altLang="en-US" dirty="0" smtClean="0"/>
              <a:t> </a:t>
            </a:r>
            <a:r>
              <a:rPr kumimoji="1" lang="en-US" altLang="zh-CN" dirty="0" smtClean="0"/>
              <a:t>been</a:t>
            </a:r>
            <a:r>
              <a:rPr kumimoji="1" lang="zh-CN" altLang="en-US" dirty="0" smtClean="0"/>
              <a:t> </a:t>
            </a:r>
            <a:r>
              <a:rPr kumimoji="1" lang="en-US" altLang="zh-CN" dirty="0" smtClean="0"/>
              <a:t>stored</a:t>
            </a:r>
            <a:r>
              <a:rPr kumimoji="1" lang="zh-CN" altLang="en-US" dirty="0" smtClean="0"/>
              <a:t> </a:t>
            </a:r>
            <a:r>
              <a:rPr kumimoji="1" lang="en-US" altLang="zh-CN" dirty="0" smtClean="0"/>
              <a:t>in</a:t>
            </a:r>
            <a:r>
              <a:rPr kumimoji="1" lang="zh-CN" altLang="en-US" dirty="0" smtClean="0"/>
              <a:t> </a:t>
            </a:r>
            <a:r>
              <a:rPr kumimoji="1" lang="en-US" altLang="zh-CN" dirty="0" smtClean="0"/>
              <a:t>the</a:t>
            </a:r>
            <a:r>
              <a:rPr kumimoji="1" lang="zh-CN" altLang="en-US" dirty="0" smtClean="0"/>
              <a:t> </a:t>
            </a:r>
            <a:r>
              <a:rPr kumimoji="1" lang="en-US" altLang="zh-CN" dirty="0" smtClean="0"/>
              <a:t>cloud,</a:t>
            </a:r>
            <a:r>
              <a:rPr kumimoji="1" lang="zh-CN" altLang="en-US" dirty="0" smtClean="0"/>
              <a:t> </a:t>
            </a:r>
            <a:r>
              <a:rPr kumimoji="1" lang="en-US" altLang="zh-CN" dirty="0" smtClean="0"/>
              <a:t>will</a:t>
            </a:r>
            <a:r>
              <a:rPr kumimoji="1" lang="zh-CN" altLang="en-US" dirty="0" smtClean="0"/>
              <a:t> </a:t>
            </a:r>
            <a:r>
              <a:rPr kumimoji="1" lang="en-US" altLang="zh-CN" dirty="0" smtClean="0"/>
              <a:t>result</a:t>
            </a:r>
            <a:r>
              <a:rPr kumimoji="1" lang="zh-CN" altLang="en-US" dirty="0" smtClean="0"/>
              <a:t> </a:t>
            </a:r>
            <a:r>
              <a:rPr kumimoji="1" lang="en-US" altLang="zh-CN" dirty="0" smtClean="0"/>
              <a:t>in</a:t>
            </a:r>
            <a:r>
              <a:rPr kumimoji="1" lang="zh-CN" altLang="en-US" dirty="0" smtClean="0"/>
              <a:t> </a:t>
            </a:r>
            <a:r>
              <a:rPr kumimoji="1" lang="en-US" altLang="zh-CN" dirty="0" smtClean="0"/>
              <a:t>a</a:t>
            </a:r>
            <a:r>
              <a:rPr kumimoji="1" lang="zh-CN" altLang="en-US" dirty="0" smtClean="0"/>
              <a:t> </a:t>
            </a:r>
            <a:r>
              <a:rPr kumimoji="1" lang="en-US" altLang="zh-CN" dirty="0" smtClean="0"/>
              <a:t>new</a:t>
            </a:r>
            <a:r>
              <a:rPr kumimoji="1" lang="zh-CN" altLang="en-US" dirty="0" smtClean="0"/>
              <a:t> </a:t>
            </a:r>
            <a:r>
              <a:rPr kumimoji="1" lang="en-US" altLang="zh-CN" dirty="0" smtClean="0"/>
              <a:t>file</a:t>
            </a:r>
            <a:r>
              <a:rPr kumimoji="1" lang="zh-CN" altLang="en-US" dirty="0" smtClean="0"/>
              <a:t> </a:t>
            </a:r>
            <a:r>
              <a:rPr kumimoji="1" lang="en-US" altLang="zh-CN" dirty="0" smtClean="0"/>
              <a:t>to</a:t>
            </a:r>
            <a:r>
              <a:rPr kumimoji="1" lang="zh-CN" altLang="en-US" dirty="0" smtClean="0"/>
              <a:t> </a:t>
            </a:r>
            <a:r>
              <a:rPr kumimoji="1" lang="en-US" altLang="zh-CN" dirty="0" smtClean="0"/>
              <a:t>be</a:t>
            </a:r>
            <a:r>
              <a:rPr kumimoji="1" lang="zh-CN" altLang="en-US" dirty="0" smtClean="0"/>
              <a:t> </a:t>
            </a:r>
            <a:r>
              <a:rPr kumimoji="1" lang="en-US" altLang="zh-CN" dirty="0" smtClean="0"/>
              <a:t>uploaded.</a:t>
            </a:r>
            <a:r>
              <a:rPr kumimoji="1" lang="zh-CN" altLang="en-US" dirty="0" smtClean="0"/>
              <a:t> </a:t>
            </a:r>
            <a:r>
              <a:rPr kumimoji="1" lang="en-US" altLang="zh-CN" dirty="0" smtClean="0"/>
              <a:t>Third,</a:t>
            </a:r>
            <a:r>
              <a:rPr kumimoji="1" lang="zh-CN" altLang="en-US" dirty="0" smtClean="0"/>
              <a:t> </a:t>
            </a:r>
            <a:r>
              <a:rPr kumimoji="1" lang="en-US" altLang="zh-CN" dirty="0" smtClean="0"/>
              <a:t>the</a:t>
            </a:r>
            <a:r>
              <a:rPr kumimoji="1" lang="zh-CN" altLang="en-US" dirty="0" smtClean="0"/>
              <a:t> </a:t>
            </a:r>
            <a:r>
              <a:rPr kumimoji="1" lang="en-US" altLang="zh-CN" dirty="0" smtClean="0"/>
              <a:t>data</a:t>
            </a:r>
            <a:r>
              <a:rPr kumimoji="1" lang="zh-CN" altLang="en-US" dirty="0" smtClean="0"/>
              <a:t> </a:t>
            </a:r>
            <a:r>
              <a:rPr kumimoji="1" lang="en-US" altLang="zh-CN" dirty="0" smtClean="0"/>
              <a:t>transmission</a:t>
            </a:r>
            <a:r>
              <a:rPr kumimoji="1" lang="zh-CN" altLang="en-US" dirty="0" smtClean="0"/>
              <a:t> </a:t>
            </a:r>
            <a:r>
              <a:rPr kumimoji="1" lang="en-US" altLang="zh-CN" dirty="0" smtClean="0"/>
              <a:t>is</a:t>
            </a:r>
            <a:r>
              <a:rPr kumimoji="1" lang="zh-CN" altLang="en-US" dirty="0" smtClean="0"/>
              <a:t> </a:t>
            </a:r>
            <a:r>
              <a:rPr kumimoji="1" lang="en-US" altLang="zh-CN" dirty="0" smtClean="0"/>
              <a:t>currently</a:t>
            </a:r>
            <a:r>
              <a:rPr kumimoji="1" lang="zh-CN" altLang="en-US" dirty="0" smtClean="0"/>
              <a:t> </a:t>
            </a:r>
            <a:r>
              <a:rPr kumimoji="1" lang="en-US" altLang="zh-CN" dirty="0" smtClean="0"/>
              <a:t>over</a:t>
            </a:r>
            <a:r>
              <a:rPr kumimoji="1" lang="zh-CN" altLang="en-US" dirty="0" smtClean="0"/>
              <a:t> </a:t>
            </a:r>
            <a:r>
              <a:rPr kumimoji="1" lang="en-US" altLang="zh-CN" dirty="0" smtClean="0"/>
              <a:t>HTTP.</a:t>
            </a:r>
            <a:r>
              <a:rPr kumimoji="1" lang="zh-CN" altLang="en-US" dirty="0" smtClean="0"/>
              <a:t> </a:t>
            </a:r>
            <a:r>
              <a:rPr kumimoji="1" lang="en-US" altLang="zh-CN" dirty="0" smtClean="0"/>
              <a:t>Last,</a:t>
            </a:r>
            <a:r>
              <a:rPr kumimoji="1" lang="zh-CN" altLang="en-US" dirty="0" smtClean="0"/>
              <a:t> </a:t>
            </a:r>
            <a:r>
              <a:rPr kumimoji="1" lang="en-US" altLang="zh-CN" dirty="0" smtClean="0"/>
              <a:t>within</a:t>
            </a:r>
            <a:r>
              <a:rPr kumimoji="1" lang="zh-CN" altLang="en-US" dirty="0" smtClean="0"/>
              <a:t> </a:t>
            </a:r>
            <a:r>
              <a:rPr kumimoji="1" lang="en-US" altLang="zh-CN" dirty="0" smtClean="0"/>
              <a:t>a</a:t>
            </a:r>
            <a:r>
              <a:rPr kumimoji="1" lang="zh-CN" altLang="en-US" dirty="0" smtClean="0"/>
              <a:t> </a:t>
            </a:r>
            <a:r>
              <a:rPr kumimoji="1" lang="en-US" altLang="zh-CN" dirty="0" smtClean="0"/>
              <a:t>TCP</a:t>
            </a:r>
            <a:r>
              <a:rPr kumimoji="1" lang="zh-CN" altLang="en-US" dirty="0" smtClean="0"/>
              <a:t> </a:t>
            </a:r>
            <a:r>
              <a:rPr kumimoji="1" lang="en-US" altLang="zh-CN" dirty="0" smtClean="0"/>
              <a:t>connections,</a:t>
            </a:r>
            <a:r>
              <a:rPr kumimoji="1" lang="zh-CN" altLang="en-US" dirty="0" smtClean="0"/>
              <a:t> </a:t>
            </a:r>
            <a:r>
              <a:rPr kumimoji="1" lang="en-US" altLang="zh-CN" dirty="0" smtClean="0"/>
              <a:t>chunks</a:t>
            </a:r>
            <a:r>
              <a:rPr kumimoji="1" lang="zh-CN" altLang="en-US" dirty="0" smtClean="0"/>
              <a:t> </a:t>
            </a:r>
            <a:r>
              <a:rPr kumimoji="1" lang="en-US" altLang="zh-CN" dirty="0" smtClean="0"/>
              <a:t>are</a:t>
            </a:r>
            <a:r>
              <a:rPr kumimoji="1" lang="zh-CN" altLang="en-US" dirty="0" smtClean="0"/>
              <a:t> </a:t>
            </a:r>
            <a:r>
              <a:rPr kumimoji="1" lang="en-US" altLang="zh-CN" dirty="0" smtClean="0"/>
              <a:t>uploaded</a:t>
            </a:r>
            <a:r>
              <a:rPr kumimoji="1" lang="zh-CN" altLang="en-US" dirty="0" smtClean="0"/>
              <a:t> </a:t>
            </a:r>
            <a:r>
              <a:rPr kumimoji="1" lang="en-US" altLang="zh-CN" dirty="0" smtClean="0"/>
              <a:t>sequentially.</a:t>
            </a:r>
            <a:r>
              <a:rPr kumimoji="1" lang="zh-CN" altLang="en-US" dirty="0" smtClean="0"/>
              <a:t> </a:t>
            </a:r>
            <a:endParaRPr kumimoji="1" lang="en-US" altLang="zh-CN" dirty="0" smtClean="0"/>
          </a:p>
          <a:p>
            <a:endParaRPr kumimoji="1" lang="en-US" altLang="zh-CN" dirty="0" smtClean="0"/>
          </a:p>
          <a:p>
            <a:r>
              <a:rPr kumimoji="1" lang="en-US" altLang="zh-CN" dirty="0" smtClean="0"/>
              <a:t>We</a:t>
            </a:r>
            <a:r>
              <a:rPr kumimoji="1" lang="zh-CN" altLang="en-US" dirty="0" smtClean="0"/>
              <a:t> </a:t>
            </a:r>
            <a:r>
              <a:rPr kumimoji="1" lang="en-US" altLang="zh-CN" dirty="0" smtClean="0"/>
              <a:t>dumped</a:t>
            </a:r>
            <a:r>
              <a:rPr kumimoji="1" lang="zh-CN" altLang="en-US" dirty="0" smtClean="0"/>
              <a:t> </a:t>
            </a:r>
            <a:r>
              <a:rPr kumimoji="1" lang="en-US" altLang="zh-CN" dirty="0" smtClean="0"/>
              <a:t>the</a:t>
            </a:r>
            <a:r>
              <a:rPr kumimoji="1" lang="zh-CN" altLang="en-US" dirty="0" smtClean="0"/>
              <a:t> </a:t>
            </a:r>
            <a:r>
              <a:rPr kumimoji="1" lang="en-US" altLang="zh-CN" dirty="0" smtClean="0"/>
              <a:t>HTTP</a:t>
            </a:r>
            <a:r>
              <a:rPr kumimoji="1" lang="zh-CN" altLang="en-US" dirty="0" smtClean="0"/>
              <a:t> </a:t>
            </a:r>
            <a:r>
              <a:rPr kumimoji="1" lang="en-US" altLang="zh-CN" dirty="0" smtClean="0"/>
              <a:t>logs</a:t>
            </a:r>
            <a:r>
              <a:rPr kumimoji="1" lang="zh-CN" altLang="en-US" dirty="0" smtClean="0"/>
              <a:t> </a:t>
            </a:r>
            <a:r>
              <a:rPr kumimoji="1" lang="en-US" altLang="zh-CN" dirty="0" smtClean="0"/>
              <a:t>of</a:t>
            </a:r>
            <a:r>
              <a:rPr kumimoji="1" lang="zh-CN" altLang="en-US" dirty="0" smtClean="0"/>
              <a:t> </a:t>
            </a:r>
            <a:r>
              <a:rPr kumimoji="1" lang="en-US" altLang="zh-CN" dirty="0" smtClean="0"/>
              <a:t>all</a:t>
            </a:r>
            <a:r>
              <a:rPr kumimoji="1" lang="zh-CN" altLang="en-US" dirty="0" smtClean="0"/>
              <a:t> </a:t>
            </a:r>
            <a:r>
              <a:rPr kumimoji="1" lang="en-US" altLang="zh-CN" dirty="0" smtClean="0"/>
              <a:t>the</a:t>
            </a:r>
            <a:r>
              <a:rPr kumimoji="1" lang="zh-CN" altLang="en-US" dirty="0" smtClean="0"/>
              <a:t> </a:t>
            </a:r>
            <a:r>
              <a:rPr kumimoji="1" lang="en-US" altLang="zh-CN" dirty="0" smtClean="0"/>
              <a:t>storage</a:t>
            </a:r>
            <a:r>
              <a:rPr kumimoji="1" lang="zh-CN" altLang="en-US" dirty="0" smtClean="0"/>
              <a:t> </a:t>
            </a:r>
            <a:r>
              <a:rPr kumimoji="1" lang="en-US" altLang="zh-CN" dirty="0" smtClean="0"/>
              <a:t>servers</a:t>
            </a:r>
            <a:r>
              <a:rPr kumimoji="1" lang="zh-CN" altLang="en-US" dirty="0" smtClean="0"/>
              <a:t> </a:t>
            </a:r>
            <a:r>
              <a:rPr kumimoji="1" lang="en-US" altLang="zh-CN" dirty="0" smtClean="0"/>
              <a:t>for</a:t>
            </a:r>
            <a:r>
              <a:rPr kumimoji="1" lang="zh-CN" altLang="en-US" dirty="0" smtClean="0"/>
              <a:t> </a:t>
            </a:r>
            <a:r>
              <a:rPr kumimoji="1" lang="en-US" altLang="zh-CN" dirty="0" smtClean="0"/>
              <a:t>analysis</a:t>
            </a:r>
            <a:r>
              <a:rPr kumimoji="1" lang="zh-CN" altLang="en-US" dirty="0" smtClean="0"/>
              <a:t> </a:t>
            </a:r>
            <a:r>
              <a:rPr kumimoji="1" lang="en-US" altLang="zh-CN" dirty="0" smtClean="0"/>
              <a:t>in</a:t>
            </a:r>
            <a:r>
              <a:rPr kumimoji="1" lang="zh-CN" altLang="en-US" dirty="0" smtClean="0"/>
              <a:t> </a:t>
            </a:r>
            <a:r>
              <a:rPr kumimoji="1" lang="en-US" altLang="zh-CN" dirty="0" smtClean="0"/>
              <a:t>this</a:t>
            </a:r>
            <a:r>
              <a:rPr kumimoji="1" lang="zh-CN" altLang="en-US" dirty="0" smtClean="0"/>
              <a:t> </a:t>
            </a:r>
            <a:r>
              <a:rPr kumimoji="1" lang="en-US" altLang="zh-CN" dirty="0" smtClean="0"/>
              <a:t>paper.</a:t>
            </a:r>
          </a:p>
        </p:txBody>
      </p:sp>
      <p:sp>
        <p:nvSpPr>
          <p:cNvPr id="4" name="幻灯片编号占位符 3"/>
          <p:cNvSpPr>
            <a:spLocks noGrp="1"/>
          </p:cNvSpPr>
          <p:nvPr>
            <p:ph type="sldNum" sz="quarter" idx="10"/>
          </p:nvPr>
        </p:nvSpPr>
        <p:spPr/>
        <p:txBody>
          <a:bodyPr/>
          <a:lstStyle/>
          <a:p>
            <a:fld id="{76AE4F24-3CB2-4BC7-9085-606FF2057955}" type="slidenum">
              <a:rPr lang="zh-CN" altLang="en-US" smtClean="0"/>
              <a:pPr/>
              <a:t>7</a:t>
            </a:fld>
            <a:endParaRPr lang="zh-CN" altLang="en-US"/>
          </a:p>
        </p:txBody>
      </p:sp>
    </p:spTree>
    <p:extLst>
      <p:ext uri="{BB962C8B-B14F-4D97-AF65-F5344CB8AC3E}">
        <p14:creationId xmlns:p14="http://schemas.microsoft.com/office/powerpoint/2010/main" val="2634856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Retrieval</a:t>
            </a:r>
            <a:r>
              <a:rPr kumimoji="1" lang="zh-CN" altLang="en-US" dirty="0" smtClean="0"/>
              <a:t> </a:t>
            </a:r>
            <a:r>
              <a:rPr kumimoji="1" lang="en-US" altLang="zh-CN" dirty="0" smtClean="0"/>
              <a:t>is</a:t>
            </a:r>
            <a:r>
              <a:rPr kumimoji="1" lang="zh-CN" altLang="en-US" dirty="0" smtClean="0"/>
              <a:t> </a:t>
            </a:r>
            <a:r>
              <a:rPr kumimoji="1" lang="en-US" altLang="zh-CN" dirty="0" smtClean="0"/>
              <a:t>the</a:t>
            </a:r>
            <a:r>
              <a:rPr kumimoji="1" lang="zh-CN" altLang="en-US" dirty="0" smtClean="0"/>
              <a:t> </a:t>
            </a:r>
            <a:r>
              <a:rPr kumimoji="1" lang="en-US" altLang="zh-CN" dirty="0" smtClean="0"/>
              <a:t>reverse</a:t>
            </a:r>
            <a:r>
              <a:rPr kumimoji="1" lang="zh-CN" altLang="en-US" dirty="0" smtClean="0"/>
              <a:t> </a:t>
            </a:r>
            <a:r>
              <a:rPr kumimoji="1" lang="en-US" altLang="zh-CN" dirty="0" smtClean="0"/>
              <a:t>process</a:t>
            </a:r>
            <a:r>
              <a:rPr kumimoji="1" lang="zh-CN" altLang="en-US" dirty="0" smtClean="0"/>
              <a:t> </a:t>
            </a:r>
            <a:r>
              <a:rPr kumimoji="1" lang="en-US" altLang="zh-CN" dirty="0" smtClean="0"/>
              <a:t>of</a:t>
            </a:r>
            <a:r>
              <a:rPr kumimoji="1" lang="zh-CN" altLang="en-US" dirty="0" smtClean="0"/>
              <a:t> </a:t>
            </a:r>
            <a:r>
              <a:rPr kumimoji="1" lang="en-US" altLang="zh-CN" dirty="0" smtClean="0"/>
              <a:t>the</a:t>
            </a:r>
            <a:r>
              <a:rPr kumimoji="1" lang="zh-CN" altLang="en-US" dirty="0" smtClean="0"/>
              <a:t> </a:t>
            </a:r>
            <a:r>
              <a:rPr kumimoji="1" lang="en-US" altLang="zh-CN" dirty="0" smtClean="0"/>
              <a:t>storage</a:t>
            </a:r>
            <a:r>
              <a:rPr kumimoji="1" lang="zh-CN" altLang="en-US" dirty="0" smtClean="0"/>
              <a:t>. </a:t>
            </a:r>
            <a:r>
              <a:rPr kumimoji="1" lang="en-US" altLang="zh-CN" dirty="0" smtClean="0"/>
              <a:t>That</a:t>
            </a:r>
            <a:r>
              <a:rPr kumimoji="1" lang="zh-CN" altLang="en-US" dirty="0" smtClean="0"/>
              <a:t> </a:t>
            </a:r>
            <a:r>
              <a:rPr kumimoji="1" lang="en-US" altLang="zh-CN" dirty="0" smtClean="0"/>
              <a:t>is</a:t>
            </a:r>
            <a:r>
              <a:rPr kumimoji="1" lang="zh-CN" altLang="en-US" dirty="0" smtClean="0"/>
              <a:t> </a:t>
            </a:r>
            <a:r>
              <a:rPr kumimoji="1" lang="en-US" altLang="zh-CN" dirty="0" smtClean="0"/>
              <a:t>the</a:t>
            </a:r>
            <a:r>
              <a:rPr kumimoji="1" lang="zh-CN" altLang="en-US" dirty="0" smtClean="0"/>
              <a:t> </a:t>
            </a:r>
            <a:r>
              <a:rPr kumimoji="1" lang="en-US" altLang="zh-CN" dirty="0" smtClean="0"/>
              <a:t>client</a:t>
            </a:r>
            <a:r>
              <a:rPr kumimoji="1" lang="zh-CN" altLang="en-US" dirty="0" smtClean="0"/>
              <a:t> </a:t>
            </a:r>
            <a:r>
              <a:rPr kumimoji="1" lang="en-US" altLang="zh-CN" dirty="0" smtClean="0"/>
              <a:t>first</a:t>
            </a:r>
            <a:r>
              <a:rPr kumimoji="1" lang="zh-CN" altLang="en-US" dirty="0" smtClean="0"/>
              <a:t> </a:t>
            </a:r>
            <a:r>
              <a:rPr kumimoji="1" lang="en-US" altLang="zh-CN" dirty="0" smtClean="0"/>
              <a:t>requests</a:t>
            </a:r>
            <a:r>
              <a:rPr kumimoji="1" lang="zh-CN" altLang="en-US" dirty="0" smtClean="0"/>
              <a:t> </a:t>
            </a:r>
            <a:r>
              <a:rPr kumimoji="1" lang="en-US" altLang="zh-CN" dirty="0" smtClean="0"/>
              <a:t>for</a:t>
            </a:r>
            <a:r>
              <a:rPr kumimoji="1" lang="zh-CN" altLang="en-US" dirty="0" smtClean="0"/>
              <a:t> </a:t>
            </a:r>
            <a:r>
              <a:rPr kumimoji="1" lang="en-US" altLang="zh-CN" dirty="0" smtClean="0"/>
              <a:t>the</a:t>
            </a:r>
            <a:r>
              <a:rPr kumimoji="1" lang="zh-CN" altLang="en-US" dirty="0" smtClean="0"/>
              <a:t> </a:t>
            </a:r>
            <a:r>
              <a:rPr kumimoji="1" lang="en-US" altLang="zh-CN" dirty="0" smtClean="0"/>
              <a:t>MD5</a:t>
            </a:r>
            <a:r>
              <a:rPr kumimoji="1" lang="zh-CN" altLang="en-US" dirty="0" smtClean="0"/>
              <a:t> </a:t>
            </a:r>
            <a:r>
              <a:rPr kumimoji="1" lang="en-US" altLang="zh-CN" dirty="0" smtClean="0"/>
              <a:t>hash</a:t>
            </a:r>
            <a:r>
              <a:rPr kumimoji="1" lang="zh-CN" altLang="en-US" dirty="0" smtClean="0"/>
              <a:t> </a:t>
            </a:r>
            <a:r>
              <a:rPr kumimoji="1" lang="en-US" altLang="zh-CN" dirty="0" smtClean="0"/>
              <a:t>value</a:t>
            </a:r>
            <a:r>
              <a:rPr kumimoji="1" lang="zh-CN" altLang="en-US" dirty="0" smtClean="0"/>
              <a:t>, </a:t>
            </a:r>
            <a:r>
              <a:rPr kumimoji="1" lang="en-US" altLang="zh-CN" dirty="0" smtClean="0"/>
              <a:t>and</a:t>
            </a:r>
            <a:r>
              <a:rPr kumimoji="1" lang="zh-CN" altLang="en-US" dirty="0" smtClean="0"/>
              <a:t> </a:t>
            </a:r>
            <a:r>
              <a:rPr kumimoji="1" lang="en-US" altLang="zh-CN" dirty="0" smtClean="0"/>
              <a:t>then</a:t>
            </a:r>
            <a:r>
              <a:rPr kumimoji="1" lang="zh-CN" altLang="en-US" dirty="0" smtClean="0"/>
              <a:t> </a:t>
            </a:r>
            <a:r>
              <a:rPr kumimoji="1" lang="en-US" altLang="zh-CN" dirty="0" smtClean="0"/>
              <a:t>obtains</a:t>
            </a:r>
            <a:r>
              <a:rPr kumimoji="1" lang="zh-CN" altLang="en-US" dirty="0" smtClean="0"/>
              <a:t> </a:t>
            </a:r>
            <a:r>
              <a:rPr kumimoji="1" lang="en-US" altLang="zh-CN" dirty="0" smtClean="0"/>
              <a:t>the</a:t>
            </a:r>
            <a:r>
              <a:rPr kumimoji="1" lang="zh-CN" altLang="en-US" dirty="0" smtClean="0"/>
              <a:t> </a:t>
            </a:r>
            <a:r>
              <a:rPr kumimoji="1" lang="en-US" altLang="zh-CN" dirty="0" smtClean="0"/>
              <a:t>chunk</a:t>
            </a:r>
            <a:r>
              <a:rPr kumimoji="1" lang="zh-CN" altLang="en-US" dirty="0" smtClean="0"/>
              <a:t> </a:t>
            </a:r>
            <a:r>
              <a:rPr kumimoji="1" lang="en-US" altLang="zh-CN" dirty="0" smtClean="0"/>
              <a:t>information</a:t>
            </a:r>
            <a:r>
              <a:rPr kumimoji="1" lang="zh-CN" altLang="en-US" dirty="0" smtClean="0"/>
              <a:t> </a:t>
            </a:r>
            <a:r>
              <a:rPr kumimoji="1" lang="en-US" altLang="zh-CN" dirty="0" smtClean="0"/>
              <a:t>from</a:t>
            </a:r>
            <a:r>
              <a:rPr kumimoji="1" lang="zh-CN" altLang="en-US" dirty="0" smtClean="0"/>
              <a:t> </a:t>
            </a:r>
            <a:r>
              <a:rPr kumimoji="1" lang="en-US" altLang="zh-CN" dirty="0" smtClean="0"/>
              <a:t>the</a:t>
            </a:r>
            <a:r>
              <a:rPr kumimoji="1" lang="zh-CN" altLang="en-US" dirty="0" smtClean="0"/>
              <a:t> </a:t>
            </a:r>
            <a:r>
              <a:rPr kumimoji="1" lang="en-US" altLang="zh-CN" dirty="0" smtClean="0"/>
              <a:t>storage</a:t>
            </a:r>
            <a:r>
              <a:rPr kumimoji="1" lang="zh-CN" altLang="en-US" dirty="0" smtClean="0"/>
              <a:t> </a:t>
            </a:r>
            <a:r>
              <a:rPr kumimoji="1" lang="en-US" altLang="zh-CN" dirty="0" smtClean="0"/>
              <a:t>servers.</a:t>
            </a:r>
            <a:r>
              <a:rPr kumimoji="1" lang="zh-CN" altLang="en-US" dirty="0" smtClean="0"/>
              <a:t> </a:t>
            </a:r>
            <a:r>
              <a:rPr kumimoji="1" lang="en-US" altLang="zh-CN" dirty="0" smtClean="0"/>
              <a:t>Finally,</a:t>
            </a:r>
            <a:r>
              <a:rPr kumimoji="1" lang="zh-CN" altLang="en-US" dirty="0" smtClean="0"/>
              <a:t> </a:t>
            </a:r>
            <a:r>
              <a:rPr kumimoji="1" lang="en-US" altLang="zh-CN" dirty="0" smtClean="0"/>
              <a:t>the</a:t>
            </a:r>
            <a:r>
              <a:rPr kumimoji="1" lang="zh-CN" altLang="en-US" dirty="0" smtClean="0"/>
              <a:t> </a:t>
            </a:r>
            <a:r>
              <a:rPr kumimoji="1" lang="en-US" altLang="zh-CN" dirty="0" smtClean="0"/>
              <a:t>chunks</a:t>
            </a:r>
            <a:r>
              <a:rPr kumimoji="1" lang="zh-CN" altLang="en-US" dirty="0" smtClean="0"/>
              <a:t> </a:t>
            </a:r>
            <a:r>
              <a:rPr kumimoji="1" lang="en-US" altLang="zh-CN" dirty="0" smtClean="0"/>
              <a:t>flow</a:t>
            </a:r>
            <a:r>
              <a:rPr kumimoji="1" lang="zh-CN" altLang="en-US" dirty="0" smtClean="0"/>
              <a:t> </a:t>
            </a:r>
            <a:r>
              <a:rPr kumimoji="1" lang="en-US" altLang="zh-CN" dirty="0" smtClean="0"/>
              <a:t>from</a:t>
            </a:r>
            <a:r>
              <a:rPr kumimoji="1" lang="zh-CN" altLang="en-US" dirty="0" smtClean="0"/>
              <a:t> </a:t>
            </a:r>
            <a:r>
              <a:rPr kumimoji="1" lang="en-US" altLang="zh-CN" dirty="0" smtClean="0"/>
              <a:t>the</a:t>
            </a:r>
            <a:r>
              <a:rPr kumimoji="1" lang="zh-CN" altLang="en-US" dirty="0" smtClean="0"/>
              <a:t> </a:t>
            </a:r>
            <a:r>
              <a:rPr kumimoji="1" lang="en-US" altLang="zh-CN" dirty="0" smtClean="0"/>
              <a:t>storage</a:t>
            </a:r>
            <a:r>
              <a:rPr kumimoji="1" lang="zh-CN" altLang="en-US" dirty="0" smtClean="0"/>
              <a:t> </a:t>
            </a:r>
            <a:r>
              <a:rPr kumimoji="1" lang="en-US" altLang="zh-CN" dirty="0" smtClean="0"/>
              <a:t>servers</a:t>
            </a:r>
            <a:r>
              <a:rPr kumimoji="1" lang="zh-CN" altLang="en-US" dirty="0" smtClean="0"/>
              <a:t> </a:t>
            </a:r>
            <a:r>
              <a:rPr kumimoji="1" lang="en-US" altLang="zh-CN" dirty="0" smtClean="0"/>
              <a:t>to</a:t>
            </a:r>
            <a:r>
              <a:rPr kumimoji="1" lang="zh-CN" altLang="en-US" dirty="0" smtClean="0"/>
              <a:t> </a:t>
            </a:r>
            <a:r>
              <a:rPr kumimoji="1" lang="en-US" altLang="zh-CN" dirty="0" smtClean="0"/>
              <a:t>the</a:t>
            </a:r>
            <a:r>
              <a:rPr kumimoji="1" lang="zh-CN" altLang="en-US" dirty="0" smtClean="0"/>
              <a:t> </a:t>
            </a:r>
            <a:r>
              <a:rPr kumimoji="1" lang="en-US" altLang="zh-CN" dirty="0" smtClean="0"/>
              <a:t>client</a:t>
            </a:r>
            <a:r>
              <a:rPr kumimoji="1" lang="zh-CN" altLang="en-US" dirty="0" smtClean="0"/>
              <a:t> </a:t>
            </a:r>
            <a:r>
              <a:rPr kumimoji="1" lang="en-US" altLang="zh-CN" dirty="0" smtClean="0"/>
              <a:t>on</a:t>
            </a:r>
            <a:r>
              <a:rPr kumimoji="1" lang="zh-CN" altLang="en-US" dirty="0" smtClean="0"/>
              <a:t> </a:t>
            </a:r>
            <a:r>
              <a:rPr kumimoji="1" lang="en-US" altLang="zh-CN" dirty="0" smtClean="0"/>
              <a:t>the</a:t>
            </a:r>
            <a:r>
              <a:rPr kumimoji="1" lang="zh-CN" altLang="en-US" dirty="0" smtClean="0"/>
              <a:t> </a:t>
            </a:r>
            <a:r>
              <a:rPr kumimoji="1" lang="en-US" altLang="zh-CN" dirty="0" smtClean="0"/>
              <a:t>client’s</a:t>
            </a:r>
            <a:r>
              <a:rPr kumimoji="1" lang="zh-CN" altLang="en-US" dirty="0" smtClean="0"/>
              <a:t> </a:t>
            </a:r>
            <a:r>
              <a:rPr kumimoji="1" lang="en-US" altLang="zh-CN" dirty="0" smtClean="0"/>
              <a:t>requests.</a:t>
            </a:r>
            <a:r>
              <a:rPr kumimoji="1" lang="zh-CN" altLang="en-US" dirty="0" smtClean="0"/>
              <a:t> </a:t>
            </a:r>
            <a:r>
              <a:rPr kumimoji="1" lang="en-US" altLang="zh-CN" dirty="0" smtClean="0"/>
              <a:t>Also,</a:t>
            </a:r>
            <a:r>
              <a:rPr kumimoji="1" lang="zh-CN" altLang="en-US" dirty="0" smtClean="0"/>
              <a:t> </a:t>
            </a:r>
            <a:r>
              <a:rPr kumimoji="1" lang="en-US" altLang="zh-CN" dirty="0" smtClean="0"/>
              <a:t>we</a:t>
            </a:r>
            <a:r>
              <a:rPr kumimoji="1" lang="zh-CN" altLang="en-US" dirty="0" smtClean="0"/>
              <a:t> </a:t>
            </a:r>
            <a:r>
              <a:rPr kumimoji="1" lang="en-US" altLang="zh-CN" dirty="0" smtClean="0"/>
              <a:t>dump</a:t>
            </a:r>
            <a:r>
              <a:rPr kumimoji="1" lang="zh-CN" altLang="en-US" dirty="0" smtClean="0"/>
              <a:t> </a:t>
            </a:r>
            <a:r>
              <a:rPr kumimoji="1" lang="en-US" altLang="zh-CN" dirty="0" smtClean="0"/>
              <a:t>logs</a:t>
            </a:r>
            <a:r>
              <a:rPr kumimoji="1" lang="zh-CN" altLang="en-US" dirty="0" smtClean="0"/>
              <a:t> </a:t>
            </a:r>
            <a:r>
              <a:rPr kumimoji="1" lang="en-US" altLang="zh-CN" dirty="0" smtClean="0"/>
              <a:t>from</a:t>
            </a:r>
            <a:r>
              <a:rPr kumimoji="1" lang="zh-CN" altLang="en-US" dirty="0" smtClean="0"/>
              <a:t> </a:t>
            </a:r>
            <a:r>
              <a:rPr kumimoji="1" lang="en-US" altLang="zh-CN" dirty="0" smtClean="0"/>
              <a:t>the</a:t>
            </a:r>
            <a:r>
              <a:rPr kumimoji="1" lang="zh-CN" altLang="en-US" dirty="0" smtClean="0"/>
              <a:t> </a:t>
            </a:r>
            <a:r>
              <a:rPr kumimoji="1" lang="en-US" altLang="zh-CN" dirty="0" smtClean="0"/>
              <a:t>storage</a:t>
            </a:r>
            <a:r>
              <a:rPr kumimoji="1" lang="zh-CN" altLang="en-US" dirty="0" smtClean="0"/>
              <a:t> </a:t>
            </a:r>
            <a:r>
              <a:rPr kumimoji="1" lang="en-US" altLang="zh-CN" dirty="0" smtClean="0"/>
              <a:t>servers.</a:t>
            </a:r>
            <a:r>
              <a:rPr kumimoji="1" lang="zh-CN" altLang="en-US" dirty="0" smtClean="0"/>
              <a:t> </a:t>
            </a:r>
            <a:endParaRPr kumimoji="1" lang="zh-CN" altLang="en-US" dirty="0"/>
          </a:p>
        </p:txBody>
      </p:sp>
      <p:sp>
        <p:nvSpPr>
          <p:cNvPr id="4" name="幻灯片编号占位符 3"/>
          <p:cNvSpPr>
            <a:spLocks noGrp="1"/>
          </p:cNvSpPr>
          <p:nvPr>
            <p:ph type="sldNum" sz="quarter" idx="10"/>
          </p:nvPr>
        </p:nvSpPr>
        <p:spPr/>
        <p:txBody>
          <a:bodyPr/>
          <a:lstStyle/>
          <a:p>
            <a:fld id="{76AE4F24-3CB2-4BC7-9085-606FF2057955}" type="slidenum">
              <a:rPr lang="zh-CN" altLang="en-US" smtClean="0"/>
              <a:pPr/>
              <a:t>8</a:t>
            </a:fld>
            <a:endParaRPr lang="zh-CN" altLang="en-US"/>
          </a:p>
        </p:txBody>
      </p:sp>
    </p:spTree>
    <p:extLst>
      <p:ext uri="{BB962C8B-B14F-4D97-AF65-F5344CB8AC3E}">
        <p14:creationId xmlns:p14="http://schemas.microsoft.com/office/powerpoint/2010/main" val="862379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Our</a:t>
            </a:r>
            <a:r>
              <a:rPr kumimoji="1" lang="zh-CN" altLang="en-US" dirty="0" smtClean="0"/>
              <a:t> </a:t>
            </a:r>
            <a:r>
              <a:rPr kumimoji="1" lang="en-US" altLang="zh-CN" dirty="0" smtClean="0"/>
              <a:t>dataset</a:t>
            </a:r>
            <a:r>
              <a:rPr kumimoji="1" lang="zh-CN" altLang="en-US" dirty="0" smtClean="0"/>
              <a:t> </a:t>
            </a:r>
            <a:r>
              <a:rPr kumimoji="1" lang="en-US" altLang="zh-CN" dirty="0" smtClean="0"/>
              <a:t>covers</a:t>
            </a:r>
            <a:r>
              <a:rPr kumimoji="1" lang="zh-CN" altLang="en-US" dirty="0" smtClean="0"/>
              <a:t> </a:t>
            </a:r>
            <a:r>
              <a:rPr kumimoji="1" lang="en-US" altLang="zh-CN" dirty="0" smtClean="0"/>
              <a:t>1</a:t>
            </a:r>
            <a:r>
              <a:rPr kumimoji="1" lang="zh-CN" altLang="en-US" dirty="0" smtClean="0"/>
              <a:t> </a:t>
            </a:r>
            <a:r>
              <a:rPr kumimoji="1" lang="en-US" altLang="zh-CN" dirty="0" smtClean="0"/>
              <a:t>week</a:t>
            </a:r>
            <a:r>
              <a:rPr kumimoji="1" lang="zh-CN" altLang="en-US" dirty="0" smtClean="0"/>
              <a:t> </a:t>
            </a:r>
            <a:r>
              <a:rPr kumimoji="1" lang="en-US" altLang="zh-CN" dirty="0" smtClean="0"/>
              <a:t>requests</a:t>
            </a:r>
            <a:r>
              <a:rPr kumimoji="1" lang="zh-CN" altLang="en-US" dirty="0" smtClean="0"/>
              <a:t> </a:t>
            </a:r>
            <a:r>
              <a:rPr kumimoji="1" lang="en-US" altLang="zh-CN" dirty="0" smtClean="0"/>
              <a:t>from</a:t>
            </a:r>
            <a:r>
              <a:rPr kumimoji="1" lang="zh-CN" altLang="en-US" dirty="0" smtClean="0"/>
              <a:t> </a:t>
            </a:r>
            <a:r>
              <a:rPr kumimoji="1" lang="en-US" altLang="zh-CN" dirty="0" smtClean="0"/>
              <a:t>all</a:t>
            </a:r>
            <a:r>
              <a:rPr kumimoji="1" lang="zh-CN" altLang="en-US" dirty="0" smtClean="0"/>
              <a:t> </a:t>
            </a:r>
            <a:r>
              <a:rPr kumimoji="1" lang="en-US" altLang="zh-CN" dirty="0" smtClean="0"/>
              <a:t>the</a:t>
            </a:r>
            <a:r>
              <a:rPr kumimoji="1" lang="zh-CN" altLang="en-US" dirty="0" smtClean="0"/>
              <a:t> </a:t>
            </a:r>
            <a:r>
              <a:rPr kumimoji="1" lang="en-US" altLang="zh-CN" dirty="0" smtClean="0"/>
              <a:t>storage</a:t>
            </a:r>
            <a:r>
              <a:rPr kumimoji="1" lang="zh-CN" altLang="en-US" dirty="0" smtClean="0"/>
              <a:t> </a:t>
            </a:r>
            <a:r>
              <a:rPr kumimoji="1" lang="en-US" altLang="zh-CN" dirty="0" smtClean="0"/>
              <a:t>front-end</a:t>
            </a:r>
            <a:r>
              <a:rPr kumimoji="1" lang="zh-CN" altLang="en-US" dirty="0" smtClean="0"/>
              <a:t> </a:t>
            </a:r>
            <a:r>
              <a:rPr kumimoji="1" lang="en-US" altLang="zh-CN" dirty="0" smtClean="0"/>
              <a:t>servers.</a:t>
            </a:r>
            <a:r>
              <a:rPr kumimoji="1" lang="zh-CN" altLang="en-US" dirty="0" smtClean="0"/>
              <a:t> </a:t>
            </a:r>
            <a:r>
              <a:rPr kumimoji="1" lang="en-US" altLang="zh-CN" dirty="0" smtClean="0"/>
              <a:t>For</a:t>
            </a:r>
            <a:r>
              <a:rPr kumimoji="1" lang="zh-CN" altLang="en-US" dirty="0" smtClean="0"/>
              <a:t> </a:t>
            </a:r>
            <a:r>
              <a:rPr kumimoji="1" lang="en-US" altLang="zh-CN" dirty="0" smtClean="0"/>
              <a:t>mobile,</a:t>
            </a:r>
            <a:r>
              <a:rPr kumimoji="1" lang="zh-CN" altLang="en-US" dirty="0" smtClean="0"/>
              <a:t> </a:t>
            </a:r>
            <a:r>
              <a:rPr kumimoji="1" lang="en-US" altLang="zh-CN" dirty="0" smtClean="0"/>
              <a:t>we</a:t>
            </a:r>
            <a:r>
              <a:rPr kumimoji="1" lang="zh-CN" altLang="en-US" dirty="0" smtClean="0"/>
              <a:t> </a:t>
            </a:r>
            <a:r>
              <a:rPr kumimoji="1" lang="en-US" altLang="zh-CN" dirty="0" smtClean="0"/>
              <a:t>have</a:t>
            </a:r>
            <a:r>
              <a:rPr kumimoji="1" lang="zh-CN" altLang="en-US" dirty="0" smtClean="0"/>
              <a:t> </a:t>
            </a:r>
            <a:r>
              <a:rPr kumimoji="1" lang="en-US" altLang="zh-CN" dirty="0" smtClean="0"/>
              <a:t>over</a:t>
            </a:r>
            <a:r>
              <a:rPr kumimoji="1" lang="zh-CN" altLang="en-US" dirty="0" smtClean="0"/>
              <a:t> </a:t>
            </a:r>
            <a:r>
              <a:rPr kumimoji="1" lang="en-US" altLang="zh-CN" dirty="0" smtClean="0"/>
              <a:t>300</a:t>
            </a:r>
            <a:r>
              <a:rPr kumimoji="1" lang="zh-CN" altLang="en-US" dirty="0" smtClean="0"/>
              <a:t> </a:t>
            </a:r>
            <a:r>
              <a:rPr kumimoji="1" lang="en-US" altLang="zh-CN" dirty="0" smtClean="0"/>
              <a:t>million</a:t>
            </a:r>
            <a:r>
              <a:rPr kumimoji="1" lang="zh-CN" altLang="en-US" dirty="0" smtClean="0"/>
              <a:t> </a:t>
            </a:r>
            <a:r>
              <a:rPr kumimoji="1" lang="en-US" altLang="zh-CN" dirty="0" smtClean="0"/>
              <a:t>logs</a:t>
            </a:r>
            <a:r>
              <a:rPr kumimoji="1" lang="zh-CN" altLang="en-US" dirty="0" smtClean="0"/>
              <a:t> </a:t>
            </a:r>
            <a:r>
              <a:rPr kumimoji="1" lang="en-US" altLang="zh-CN" dirty="0" smtClean="0"/>
              <a:t>that</a:t>
            </a:r>
            <a:r>
              <a:rPr kumimoji="1" lang="zh-CN" altLang="en-US" dirty="0" smtClean="0"/>
              <a:t> </a:t>
            </a:r>
            <a:r>
              <a:rPr kumimoji="1" lang="en-US" altLang="zh-CN" dirty="0" smtClean="0"/>
              <a:t>are</a:t>
            </a:r>
            <a:r>
              <a:rPr kumimoji="1" lang="zh-CN" altLang="en-US" dirty="0" smtClean="0"/>
              <a:t> </a:t>
            </a:r>
            <a:r>
              <a:rPr kumimoji="1" lang="en-US" altLang="zh-CN" dirty="0" smtClean="0"/>
              <a:t>generated</a:t>
            </a:r>
            <a:r>
              <a:rPr kumimoji="1" lang="zh-CN" altLang="en-US" dirty="0" smtClean="0"/>
              <a:t> </a:t>
            </a:r>
            <a:r>
              <a:rPr kumimoji="1" lang="en-US" altLang="zh-CN" dirty="0" smtClean="0"/>
              <a:t>from</a:t>
            </a:r>
            <a:r>
              <a:rPr kumimoji="1" lang="zh-CN" altLang="en-US" dirty="0" smtClean="0"/>
              <a:t> </a:t>
            </a:r>
            <a:r>
              <a:rPr kumimoji="1" lang="en-US" altLang="zh-CN" dirty="0" smtClean="0"/>
              <a:t>over</a:t>
            </a:r>
            <a:r>
              <a:rPr kumimoji="1" lang="zh-CN" altLang="en-US" dirty="0" smtClean="0"/>
              <a:t> </a:t>
            </a:r>
            <a:r>
              <a:rPr kumimoji="1" lang="en-US" altLang="zh-CN" dirty="0" smtClean="0"/>
              <a:t>1</a:t>
            </a:r>
            <a:r>
              <a:rPr kumimoji="1" lang="zh-CN" altLang="en-US" dirty="0" smtClean="0"/>
              <a:t> </a:t>
            </a:r>
            <a:r>
              <a:rPr kumimoji="1" lang="en-US" altLang="zh-CN" dirty="0" smtClean="0"/>
              <a:t>million</a:t>
            </a:r>
            <a:r>
              <a:rPr kumimoji="1" lang="zh-CN" altLang="en-US" dirty="0" smtClean="0"/>
              <a:t> </a:t>
            </a:r>
            <a:r>
              <a:rPr kumimoji="1" lang="en-US" altLang="zh-CN" dirty="0" smtClean="0"/>
              <a:t>users</a:t>
            </a:r>
            <a:r>
              <a:rPr kumimoji="1" lang="zh-CN" altLang="en-US" dirty="0" smtClean="0"/>
              <a:t> </a:t>
            </a:r>
            <a:r>
              <a:rPr kumimoji="1" lang="en-US" altLang="zh-CN" dirty="0" smtClean="0"/>
              <a:t>using</a:t>
            </a:r>
            <a:r>
              <a:rPr kumimoji="1" lang="zh-CN" altLang="en-US" dirty="0" smtClean="0"/>
              <a:t> </a:t>
            </a:r>
            <a:r>
              <a:rPr kumimoji="1" lang="en-US" altLang="zh-CN" dirty="0" smtClean="0"/>
              <a:t>1.4</a:t>
            </a:r>
            <a:r>
              <a:rPr kumimoji="1" lang="zh-CN" altLang="en-US" dirty="0" smtClean="0"/>
              <a:t> </a:t>
            </a:r>
            <a:r>
              <a:rPr kumimoji="1" lang="en-US" altLang="zh-CN" dirty="0" smtClean="0"/>
              <a:t>million</a:t>
            </a:r>
            <a:r>
              <a:rPr kumimoji="1" lang="zh-CN" altLang="en-US" dirty="0" smtClean="0"/>
              <a:t> </a:t>
            </a:r>
            <a:r>
              <a:rPr kumimoji="1" lang="en-US" altLang="zh-CN" dirty="0" smtClean="0"/>
              <a:t>devices.</a:t>
            </a:r>
            <a:r>
              <a:rPr kumimoji="1" lang="zh-CN" altLang="en-US" dirty="0" smtClean="0"/>
              <a:t> </a:t>
            </a:r>
            <a:r>
              <a:rPr kumimoji="1" lang="en-US" altLang="zh-CN" dirty="0" smtClean="0"/>
              <a:t>For</a:t>
            </a:r>
            <a:r>
              <a:rPr kumimoji="1" lang="zh-CN" altLang="en-US" dirty="0" smtClean="0"/>
              <a:t> </a:t>
            </a:r>
            <a:r>
              <a:rPr kumimoji="1" lang="en-US" altLang="zh-CN" dirty="0" smtClean="0"/>
              <a:t>comparison</a:t>
            </a:r>
            <a:r>
              <a:rPr kumimoji="1" lang="zh-CN" altLang="en-US" dirty="0" smtClean="0"/>
              <a:t> </a:t>
            </a:r>
            <a:r>
              <a:rPr kumimoji="1" lang="en-US" altLang="zh-CN" dirty="0" smtClean="0"/>
              <a:t>purpose,</a:t>
            </a:r>
            <a:r>
              <a:rPr kumimoji="1" lang="zh-CN" altLang="en-US" dirty="0" smtClean="0"/>
              <a:t> </a:t>
            </a:r>
            <a:r>
              <a:rPr kumimoji="1" lang="en-US" altLang="zh-CN" dirty="0" smtClean="0"/>
              <a:t>we</a:t>
            </a:r>
            <a:r>
              <a:rPr kumimoji="1" lang="zh-CN" altLang="en-US" dirty="0" smtClean="0"/>
              <a:t> </a:t>
            </a:r>
            <a:r>
              <a:rPr kumimoji="1" lang="en-US" altLang="zh-CN" dirty="0" smtClean="0"/>
              <a:t>also</a:t>
            </a:r>
            <a:r>
              <a:rPr kumimoji="1" lang="zh-CN" altLang="en-US" dirty="0" smtClean="0"/>
              <a:t> </a:t>
            </a:r>
            <a:r>
              <a:rPr kumimoji="1" lang="en-US" altLang="zh-CN" dirty="0" smtClean="0"/>
              <a:t>extracted</a:t>
            </a:r>
            <a:r>
              <a:rPr kumimoji="1" lang="zh-CN" altLang="en-US" dirty="0" smtClean="0"/>
              <a:t> </a:t>
            </a:r>
            <a:r>
              <a:rPr kumimoji="1" lang="en-US" altLang="zh-CN" dirty="0" smtClean="0"/>
              <a:t>over</a:t>
            </a:r>
            <a:r>
              <a:rPr kumimoji="1" lang="zh-CN" altLang="en-US" dirty="0" smtClean="0"/>
              <a:t> </a:t>
            </a:r>
            <a:r>
              <a:rPr kumimoji="1" lang="en-US" altLang="zh-CN" dirty="0" smtClean="0"/>
              <a:t>1</a:t>
            </a:r>
            <a:r>
              <a:rPr kumimoji="1" lang="zh-CN" altLang="en-US" dirty="0" smtClean="0"/>
              <a:t> </a:t>
            </a:r>
            <a:r>
              <a:rPr kumimoji="1" lang="en-US" altLang="zh-CN" dirty="0" smtClean="0"/>
              <a:t>billion</a:t>
            </a:r>
            <a:r>
              <a:rPr kumimoji="1" lang="zh-CN" altLang="en-US" dirty="0" smtClean="0"/>
              <a:t> </a:t>
            </a:r>
            <a:r>
              <a:rPr kumimoji="1" lang="en-US" altLang="zh-CN" dirty="0" smtClean="0"/>
              <a:t>logs</a:t>
            </a:r>
            <a:r>
              <a:rPr kumimoji="1" lang="zh-CN" altLang="en-US" dirty="0" smtClean="0"/>
              <a:t> </a:t>
            </a:r>
            <a:r>
              <a:rPr kumimoji="1" lang="en-US" altLang="zh-CN" dirty="0" smtClean="0"/>
              <a:t>from</a:t>
            </a:r>
            <a:r>
              <a:rPr kumimoji="1" lang="zh-CN" altLang="en-US" dirty="0" smtClean="0"/>
              <a:t> </a:t>
            </a:r>
            <a:r>
              <a:rPr kumimoji="1" lang="en-US" altLang="zh-CN" dirty="0" smtClean="0"/>
              <a:t>over</a:t>
            </a:r>
            <a:r>
              <a:rPr kumimoji="1" lang="zh-CN" altLang="en-US" dirty="0" smtClean="0"/>
              <a:t> </a:t>
            </a:r>
            <a:r>
              <a:rPr kumimoji="1" lang="en-US" altLang="zh-CN" dirty="0" smtClean="0"/>
              <a:t>2</a:t>
            </a:r>
            <a:r>
              <a:rPr kumimoji="1" lang="zh-CN" altLang="en-US" dirty="0" smtClean="0"/>
              <a:t> </a:t>
            </a:r>
            <a:r>
              <a:rPr kumimoji="1" lang="en-US" altLang="zh-CN" dirty="0" smtClean="0"/>
              <a:t>million</a:t>
            </a:r>
            <a:r>
              <a:rPr kumimoji="1" lang="zh-CN" altLang="en-US" dirty="0" smtClean="0"/>
              <a:t> </a:t>
            </a:r>
            <a:r>
              <a:rPr kumimoji="1" lang="en-US" altLang="zh-CN" dirty="0" smtClean="0"/>
              <a:t>PC-based</a:t>
            </a:r>
            <a:r>
              <a:rPr kumimoji="1" lang="zh-CN" altLang="en-US" dirty="0" smtClean="0"/>
              <a:t> </a:t>
            </a:r>
            <a:r>
              <a:rPr kumimoji="1" lang="en-US" altLang="zh-CN" dirty="0" smtClean="0"/>
              <a:t>users.</a:t>
            </a:r>
          </a:p>
          <a:p>
            <a:endParaRPr kumimoji="1" lang="en-US" altLang="zh-CN" dirty="0" smtClean="0"/>
          </a:p>
          <a:p>
            <a:r>
              <a:rPr kumimoji="1" lang="en-US" altLang="zh-CN" dirty="0" smtClean="0"/>
              <a:t>Each</a:t>
            </a:r>
            <a:r>
              <a:rPr kumimoji="1" lang="zh-CN" altLang="en-US" dirty="0" smtClean="0"/>
              <a:t> </a:t>
            </a:r>
            <a:r>
              <a:rPr kumimoji="1" lang="en-US" altLang="zh-CN" dirty="0" smtClean="0"/>
              <a:t>log</a:t>
            </a:r>
            <a:r>
              <a:rPr kumimoji="1" lang="zh-CN" altLang="en-US" dirty="0" smtClean="0"/>
              <a:t> </a:t>
            </a:r>
            <a:r>
              <a:rPr kumimoji="1" lang="en-US" altLang="zh-CN" dirty="0" smtClean="0"/>
              <a:t>contains</a:t>
            </a:r>
            <a:r>
              <a:rPr kumimoji="1" lang="zh-CN" altLang="en-US" dirty="0" smtClean="0"/>
              <a:t> </a:t>
            </a:r>
            <a:r>
              <a:rPr kumimoji="1" lang="en-US" altLang="zh-CN" dirty="0" smtClean="0"/>
              <a:t>the</a:t>
            </a:r>
            <a:r>
              <a:rPr kumimoji="1" lang="zh-CN" altLang="en-US" dirty="0" smtClean="0"/>
              <a:t> </a:t>
            </a:r>
            <a:r>
              <a:rPr kumimoji="1" lang="en-US" altLang="zh-CN" dirty="0" smtClean="0"/>
              <a:t>operating</a:t>
            </a:r>
            <a:r>
              <a:rPr kumimoji="1" lang="zh-CN" altLang="en-US" dirty="0" smtClean="0"/>
              <a:t> </a:t>
            </a:r>
            <a:r>
              <a:rPr kumimoji="1" lang="en-US" altLang="zh-CN" dirty="0" smtClean="0"/>
              <a:t>system</a:t>
            </a:r>
            <a:r>
              <a:rPr kumimoji="1" lang="zh-CN" altLang="en-US" dirty="0" smtClean="0"/>
              <a:t> </a:t>
            </a:r>
            <a:r>
              <a:rPr kumimoji="1" lang="en-US" altLang="zh-CN" dirty="0" smtClean="0"/>
              <a:t>type</a:t>
            </a:r>
            <a:r>
              <a:rPr kumimoji="1" lang="zh-CN" altLang="en-US" dirty="0" smtClean="0"/>
              <a:t> </a:t>
            </a:r>
            <a:r>
              <a:rPr kumimoji="1" lang="en-US" altLang="zh-CN" dirty="0" smtClean="0"/>
              <a:t>of</a:t>
            </a:r>
            <a:r>
              <a:rPr kumimoji="1" lang="zh-CN" altLang="en-US" dirty="0" smtClean="0"/>
              <a:t> </a:t>
            </a:r>
            <a:r>
              <a:rPr kumimoji="1" lang="en-US" altLang="zh-CN" dirty="0" smtClean="0"/>
              <a:t>the</a:t>
            </a:r>
            <a:r>
              <a:rPr kumimoji="1" lang="zh-CN" altLang="en-US" dirty="0" smtClean="0"/>
              <a:t> </a:t>
            </a:r>
            <a:r>
              <a:rPr kumimoji="1" lang="en-US" altLang="zh-CN" dirty="0" smtClean="0"/>
              <a:t>device,</a:t>
            </a:r>
            <a:r>
              <a:rPr kumimoji="1" lang="zh-CN" altLang="en-US" dirty="0" smtClean="0"/>
              <a:t> </a:t>
            </a:r>
            <a:r>
              <a:rPr kumimoji="1" lang="en-US" altLang="zh-CN" dirty="0" smtClean="0"/>
              <a:t>the</a:t>
            </a:r>
            <a:r>
              <a:rPr kumimoji="1" lang="zh-CN" altLang="en-US" dirty="0" smtClean="0"/>
              <a:t> </a:t>
            </a:r>
            <a:r>
              <a:rPr kumimoji="1" lang="en-US" altLang="zh-CN" dirty="0" smtClean="0"/>
              <a:t>Identifier</a:t>
            </a:r>
            <a:r>
              <a:rPr kumimoji="1" lang="zh-CN" altLang="en-US" dirty="0" smtClean="0"/>
              <a:t> </a:t>
            </a:r>
            <a:r>
              <a:rPr kumimoji="1" lang="en-US" altLang="zh-CN" dirty="0" smtClean="0"/>
              <a:t>after</a:t>
            </a:r>
            <a:r>
              <a:rPr kumimoji="1" lang="zh-CN" altLang="en-US" dirty="0" smtClean="0"/>
              <a:t> </a:t>
            </a:r>
            <a:r>
              <a:rPr kumimoji="1" lang="en-US" altLang="zh-CN" dirty="0" err="1" smtClean="0"/>
              <a:t>anonymization</a:t>
            </a:r>
            <a:r>
              <a:rPr kumimoji="1" lang="zh-CN" altLang="zh-CN" dirty="0" smtClean="0"/>
              <a:t>.</a:t>
            </a:r>
            <a:r>
              <a:rPr kumimoji="1" lang="en-US" altLang="zh-CN" dirty="0" smtClean="0"/>
              <a:t>at</a:t>
            </a:r>
            <a:r>
              <a:rPr kumimoji="1" lang="zh-CN" altLang="en-US" dirty="0" smtClean="0"/>
              <a:t> </a:t>
            </a:r>
            <a:r>
              <a:rPr kumimoji="1" lang="en-US" altLang="zh-CN" dirty="0" smtClean="0"/>
              <a:t>the</a:t>
            </a:r>
            <a:r>
              <a:rPr kumimoji="1" lang="zh-CN" altLang="en-US" dirty="0" smtClean="0"/>
              <a:t> </a:t>
            </a:r>
            <a:r>
              <a:rPr kumimoji="1" lang="en-US" altLang="zh-CN" dirty="0" smtClean="0"/>
              <a:t>client</a:t>
            </a:r>
            <a:r>
              <a:rPr kumimoji="1" lang="zh-CN" altLang="en-US" dirty="0" smtClean="0"/>
              <a:t> </a:t>
            </a:r>
            <a:r>
              <a:rPr kumimoji="1" lang="en-US" altLang="zh-CN" dirty="0" smtClean="0"/>
              <a:t>side,</a:t>
            </a:r>
            <a:r>
              <a:rPr kumimoji="1" lang="zh-CN" altLang="en-US" dirty="0" smtClean="0"/>
              <a:t> </a:t>
            </a:r>
            <a:r>
              <a:rPr kumimoji="1" lang="en-US" altLang="zh-CN" dirty="0" smtClean="0"/>
              <a:t>we</a:t>
            </a:r>
            <a:r>
              <a:rPr kumimoji="1" lang="zh-CN" altLang="en-US" dirty="0" smtClean="0"/>
              <a:t> </a:t>
            </a:r>
            <a:r>
              <a:rPr kumimoji="1" lang="en-US" altLang="zh-CN" dirty="0" smtClean="0"/>
              <a:t>also</a:t>
            </a:r>
            <a:r>
              <a:rPr kumimoji="1" lang="zh-CN" altLang="en-US" dirty="0" smtClean="0"/>
              <a:t> </a:t>
            </a:r>
            <a:r>
              <a:rPr kumimoji="1" lang="en-US" altLang="zh-CN" dirty="0" smtClean="0"/>
              <a:t>have</a:t>
            </a:r>
            <a:r>
              <a:rPr kumimoji="1" lang="zh-CN" altLang="en-US" dirty="0" smtClean="0"/>
              <a:t> </a:t>
            </a:r>
            <a:r>
              <a:rPr kumimoji="1" lang="en-US" altLang="zh-CN" dirty="0" smtClean="0"/>
              <a:t>the</a:t>
            </a:r>
            <a:r>
              <a:rPr kumimoji="1" lang="zh-CN" altLang="en-US" dirty="0" smtClean="0"/>
              <a:t> </a:t>
            </a:r>
            <a:r>
              <a:rPr kumimoji="1" lang="en-US" altLang="zh-CN" dirty="0" smtClean="0"/>
              <a:t>user</a:t>
            </a:r>
            <a:r>
              <a:rPr kumimoji="1" lang="zh-CN" altLang="en-US" dirty="0" smtClean="0"/>
              <a:t> </a:t>
            </a:r>
            <a:r>
              <a:rPr kumimoji="1" lang="en-US" altLang="zh-CN" dirty="0" err="1" smtClean="0"/>
              <a:t>idenfier</a:t>
            </a:r>
            <a:r>
              <a:rPr kumimoji="1" lang="en-US" altLang="zh-CN" dirty="0" smtClean="0"/>
              <a:t>,</a:t>
            </a:r>
            <a:r>
              <a:rPr kumimoji="1" lang="zh-CN" altLang="en-US" dirty="0" smtClean="0"/>
              <a:t> </a:t>
            </a:r>
            <a:r>
              <a:rPr kumimoji="1" lang="en-US" altLang="zh-CN" dirty="0" smtClean="0"/>
              <a:t>which</a:t>
            </a:r>
            <a:r>
              <a:rPr kumimoji="1" lang="zh-CN" altLang="en-US" dirty="0" smtClean="0"/>
              <a:t> </a:t>
            </a:r>
            <a:r>
              <a:rPr kumimoji="1" lang="en-US" altLang="zh-CN" dirty="0" smtClean="0"/>
              <a:t>is</a:t>
            </a:r>
            <a:r>
              <a:rPr kumimoji="1" lang="zh-CN" altLang="en-US" dirty="0" smtClean="0"/>
              <a:t> </a:t>
            </a:r>
            <a:r>
              <a:rPr kumimoji="1" lang="en-US" altLang="zh-CN" dirty="0" smtClean="0"/>
              <a:t>also</a:t>
            </a:r>
            <a:r>
              <a:rPr kumimoji="1" lang="zh-CN" altLang="en-US" dirty="0" smtClean="0"/>
              <a:t> </a:t>
            </a:r>
            <a:r>
              <a:rPr kumimoji="1" lang="en-US" altLang="zh-CN" dirty="0" err="1" smtClean="0"/>
              <a:t>anonymized</a:t>
            </a:r>
            <a:r>
              <a:rPr kumimoji="1" lang="en-US" altLang="zh-CN" dirty="0" smtClean="0"/>
              <a:t>.</a:t>
            </a:r>
            <a:r>
              <a:rPr kumimoji="1" lang="zh-CN" altLang="en-US" dirty="0" smtClean="0"/>
              <a:t> </a:t>
            </a:r>
            <a:r>
              <a:rPr kumimoji="1" lang="en-US" altLang="zh-CN" dirty="0" smtClean="0"/>
              <a:t>It</a:t>
            </a:r>
            <a:r>
              <a:rPr kumimoji="1" lang="zh-CN" altLang="en-US" dirty="0" smtClean="0"/>
              <a:t> </a:t>
            </a:r>
            <a:r>
              <a:rPr kumimoji="1" lang="en-US" altLang="zh-CN" dirty="0" smtClean="0"/>
              <a:t>is</a:t>
            </a:r>
            <a:r>
              <a:rPr kumimoji="1" lang="zh-CN" altLang="en-US" dirty="0" smtClean="0"/>
              <a:t> </a:t>
            </a:r>
            <a:r>
              <a:rPr kumimoji="1" lang="en-US" altLang="zh-CN" dirty="0" smtClean="0"/>
              <a:t>worth</a:t>
            </a:r>
            <a:r>
              <a:rPr kumimoji="1" lang="zh-CN" altLang="en-US" dirty="0" smtClean="0"/>
              <a:t> </a:t>
            </a:r>
            <a:r>
              <a:rPr kumimoji="1" lang="en-US" altLang="zh-CN" dirty="0" smtClean="0"/>
              <a:t>noting</a:t>
            </a:r>
            <a:r>
              <a:rPr kumimoji="1" lang="zh-CN" altLang="en-US" dirty="0" smtClean="0"/>
              <a:t> </a:t>
            </a:r>
            <a:r>
              <a:rPr kumimoji="1" lang="en-US" altLang="zh-CN" dirty="0" smtClean="0"/>
              <a:t>that</a:t>
            </a:r>
            <a:r>
              <a:rPr kumimoji="1" lang="zh-CN" altLang="en-US" dirty="0" smtClean="0"/>
              <a:t> </a:t>
            </a:r>
            <a:r>
              <a:rPr kumimoji="1" lang="en-US" altLang="zh-CN" dirty="0" smtClean="0"/>
              <a:t>one</a:t>
            </a:r>
            <a:r>
              <a:rPr kumimoji="1" lang="zh-CN" altLang="en-US" dirty="0" smtClean="0"/>
              <a:t> </a:t>
            </a:r>
            <a:r>
              <a:rPr kumimoji="1" lang="en-US" altLang="zh-CN" dirty="0" smtClean="0"/>
              <a:t>user</a:t>
            </a:r>
            <a:r>
              <a:rPr kumimoji="1" lang="zh-CN" altLang="en-US" dirty="0" smtClean="0"/>
              <a:t> </a:t>
            </a:r>
            <a:r>
              <a:rPr kumimoji="1" lang="en-US" altLang="zh-CN" dirty="0" smtClean="0"/>
              <a:t>may</a:t>
            </a:r>
            <a:r>
              <a:rPr kumimoji="1" lang="zh-CN" altLang="en-US" dirty="0" smtClean="0"/>
              <a:t> </a:t>
            </a:r>
            <a:r>
              <a:rPr kumimoji="1" lang="en-US" altLang="zh-CN" dirty="0" smtClean="0"/>
              <a:t>use</a:t>
            </a:r>
            <a:r>
              <a:rPr kumimoji="1" lang="zh-CN" altLang="en-US" dirty="0" smtClean="0"/>
              <a:t> </a:t>
            </a:r>
            <a:r>
              <a:rPr kumimoji="1" lang="en-US" altLang="zh-CN" dirty="0" smtClean="0"/>
              <a:t>multiple</a:t>
            </a:r>
            <a:r>
              <a:rPr kumimoji="1" lang="zh-CN" altLang="en-US" dirty="0" smtClean="0"/>
              <a:t> </a:t>
            </a:r>
            <a:r>
              <a:rPr kumimoji="1" lang="en-US" altLang="zh-CN" dirty="0" smtClean="0"/>
              <a:t>devices</a:t>
            </a:r>
            <a:r>
              <a:rPr kumimoji="1" lang="zh-CN" altLang="en-US" dirty="0" smtClean="0"/>
              <a:t>. </a:t>
            </a:r>
            <a:r>
              <a:rPr kumimoji="1" lang="en-US" altLang="zh-CN" dirty="0" smtClean="0"/>
              <a:t>For</a:t>
            </a:r>
            <a:r>
              <a:rPr kumimoji="1" lang="zh-CN" altLang="en-US" dirty="0" smtClean="0"/>
              <a:t> </a:t>
            </a:r>
            <a:r>
              <a:rPr kumimoji="1" lang="en-US" altLang="zh-CN" dirty="0" smtClean="0"/>
              <a:t>the</a:t>
            </a:r>
            <a:r>
              <a:rPr kumimoji="1" lang="zh-CN" altLang="en-US" dirty="0" smtClean="0"/>
              <a:t> </a:t>
            </a:r>
            <a:r>
              <a:rPr kumimoji="1" lang="en-US" altLang="zh-CN" dirty="0" smtClean="0"/>
              <a:t>connection</a:t>
            </a:r>
            <a:r>
              <a:rPr kumimoji="1" lang="zh-CN" altLang="en-US" dirty="0" smtClean="0"/>
              <a:t>, </a:t>
            </a:r>
            <a:r>
              <a:rPr kumimoji="1" lang="en-US" altLang="zh-CN" dirty="0" smtClean="0"/>
              <a:t>we</a:t>
            </a:r>
            <a:r>
              <a:rPr kumimoji="1" lang="zh-CN" altLang="en-US" dirty="0" smtClean="0"/>
              <a:t> </a:t>
            </a:r>
            <a:r>
              <a:rPr kumimoji="1" lang="en-US" altLang="zh-CN" dirty="0" smtClean="0"/>
              <a:t>have</a:t>
            </a:r>
            <a:r>
              <a:rPr kumimoji="1" lang="zh-CN" altLang="en-US" dirty="0" smtClean="0"/>
              <a:t> </a:t>
            </a:r>
            <a:r>
              <a:rPr kumimoji="1" lang="en-US" altLang="zh-CN" dirty="0" smtClean="0"/>
              <a:t>the</a:t>
            </a:r>
            <a:r>
              <a:rPr kumimoji="1" lang="zh-CN" altLang="en-US" dirty="0" smtClean="0"/>
              <a:t> </a:t>
            </a:r>
            <a:r>
              <a:rPr kumimoji="1" lang="en-US" altLang="zh-CN" dirty="0" smtClean="0"/>
              <a:t>timestamp,</a:t>
            </a:r>
            <a:r>
              <a:rPr kumimoji="1" lang="zh-CN" altLang="en-US" dirty="0" smtClean="0"/>
              <a:t> </a:t>
            </a:r>
            <a:r>
              <a:rPr kumimoji="1" lang="en-US" altLang="zh-CN" dirty="0" smtClean="0"/>
              <a:t>whether</a:t>
            </a:r>
            <a:r>
              <a:rPr kumimoji="1" lang="zh-CN" altLang="en-US" dirty="0" smtClean="0"/>
              <a:t> </a:t>
            </a:r>
            <a:r>
              <a:rPr kumimoji="1" lang="en-US" altLang="zh-CN" dirty="0" smtClean="0"/>
              <a:t>it</a:t>
            </a:r>
            <a:r>
              <a:rPr kumimoji="1" lang="zh-CN" altLang="en-US" dirty="0" smtClean="0"/>
              <a:t> </a:t>
            </a:r>
            <a:r>
              <a:rPr kumimoji="1" lang="en-US" altLang="zh-CN" dirty="0" smtClean="0"/>
              <a:t>is</a:t>
            </a:r>
            <a:r>
              <a:rPr kumimoji="1" lang="zh-CN" altLang="en-US" dirty="0" smtClean="0"/>
              <a:t> </a:t>
            </a:r>
            <a:r>
              <a:rPr kumimoji="1" lang="en-US" altLang="zh-CN" dirty="0" smtClean="0"/>
              <a:t>a</a:t>
            </a:r>
            <a:r>
              <a:rPr kumimoji="1" lang="zh-CN" altLang="en-US" dirty="0" smtClean="0"/>
              <a:t> </a:t>
            </a:r>
            <a:r>
              <a:rPr kumimoji="1" lang="en-US" altLang="zh-CN" dirty="0" smtClean="0"/>
              <a:t>file</a:t>
            </a:r>
            <a:r>
              <a:rPr kumimoji="1" lang="zh-CN" altLang="en-US" dirty="0" smtClean="0"/>
              <a:t> </a:t>
            </a:r>
            <a:r>
              <a:rPr kumimoji="1" lang="en-US" altLang="zh-CN" dirty="0" smtClean="0"/>
              <a:t>operation</a:t>
            </a:r>
            <a:r>
              <a:rPr kumimoji="1" lang="zh-CN" altLang="en-US" dirty="0" smtClean="0"/>
              <a:t> </a:t>
            </a:r>
            <a:r>
              <a:rPr kumimoji="1" lang="en-US" altLang="zh-CN" dirty="0" smtClean="0"/>
              <a:t>request,</a:t>
            </a:r>
            <a:r>
              <a:rPr kumimoji="1" lang="zh-CN" altLang="en-US" dirty="0" smtClean="0"/>
              <a:t> </a:t>
            </a:r>
            <a:r>
              <a:rPr kumimoji="1" lang="en-US" altLang="zh-CN" dirty="0" smtClean="0"/>
              <a:t>or</a:t>
            </a:r>
            <a:r>
              <a:rPr kumimoji="1" lang="zh-CN" altLang="en-US" dirty="0" smtClean="0"/>
              <a:t> </a:t>
            </a:r>
            <a:r>
              <a:rPr kumimoji="1" lang="en-US" altLang="zh-CN" dirty="0" smtClean="0"/>
              <a:t>a</a:t>
            </a:r>
            <a:r>
              <a:rPr kumimoji="1" lang="zh-CN" altLang="en-US" dirty="0" smtClean="0"/>
              <a:t> </a:t>
            </a:r>
            <a:r>
              <a:rPr kumimoji="1" lang="en-US" altLang="zh-CN" dirty="0" smtClean="0"/>
              <a:t>chunk</a:t>
            </a:r>
            <a:r>
              <a:rPr kumimoji="1" lang="zh-CN" altLang="en-US" dirty="0" smtClean="0"/>
              <a:t> </a:t>
            </a:r>
            <a:r>
              <a:rPr kumimoji="1" lang="en-US" altLang="zh-CN" dirty="0" smtClean="0"/>
              <a:t>request,</a:t>
            </a:r>
            <a:r>
              <a:rPr kumimoji="1" lang="zh-CN" altLang="en-US" dirty="0" smtClean="0"/>
              <a:t> </a:t>
            </a:r>
            <a:r>
              <a:rPr kumimoji="1" lang="en-US" altLang="zh-CN" dirty="0" smtClean="0"/>
              <a:t>the</a:t>
            </a:r>
            <a:r>
              <a:rPr kumimoji="1" lang="zh-CN" altLang="en-US" dirty="0" smtClean="0"/>
              <a:t> </a:t>
            </a:r>
            <a:r>
              <a:rPr kumimoji="1" lang="en-US" altLang="zh-CN" dirty="0" smtClean="0"/>
              <a:t>data</a:t>
            </a:r>
            <a:r>
              <a:rPr kumimoji="1" lang="zh-CN" altLang="en-US" dirty="0" smtClean="0"/>
              <a:t> </a:t>
            </a:r>
            <a:r>
              <a:rPr kumimoji="1" lang="en-US" altLang="zh-CN" dirty="0" smtClean="0"/>
              <a:t>volume</a:t>
            </a:r>
            <a:r>
              <a:rPr kumimoji="1" lang="zh-CN" altLang="en-US" dirty="0" smtClean="0"/>
              <a:t> </a:t>
            </a:r>
            <a:r>
              <a:rPr kumimoji="1" lang="en-US" altLang="zh-CN" dirty="0" smtClean="0"/>
              <a:t>carried</a:t>
            </a:r>
            <a:r>
              <a:rPr kumimoji="1" lang="zh-CN" altLang="en-US" dirty="0" smtClean="0"/>
              <a:t> </a:t>
            </a:r>
            <a:r>
              <a:rPr kumimoji="1" lang="en-US" altLang="zh-CN" dirty="0" smtClean="0"/>
              <a:t>by</a:t>
            </a:r>
            <a:r>
              <a:rPr kumimoji="1" lang="zh-CN" altLang="en-US" dirty="0" smtClean="0"/>
              <a:t> </a:t>
            </a:r>
            <a:r>
              <a:rPr kumimoji="1" lang="en-US" altLang="zh-CN" dirty="0" smtClean="0"/>
              <a:t>the</a:t>
            </a:r>
            <a:r>
              <a:rPr kumimoji="1" lang="zh-CN" altLang="en-US" dirty="0" smtClean="0"/>
              <a:t> </a:t>
            </a:r>
            <a:r>
              <a:rPr kumimoji="1" lang="en-US" altLang="zh-CN" dirty="0" smtClean="0"/>
              <a:t>connection,</a:t>
            </a:r>
            <a:r>
              <a:rPr kumimoji="1" lang="zh-CN" altLang="en-US" dirty="0" smtClean="0"/>
              <a:t> </a:t>
            </a:r>
            <a:r>
              <a:rPr kumimoji="1" lang="en-US" altLang="zh-CN" dirty="0" smtClean="0"/>
              <a:t>the</a:t>
            </a:r>
            <a:r>
              <a:rPr kumimoji="1" lang="zh-CN" altLang="en-US" dirty="0" smtClean="0"/>
              <a:t> </a:t>
            </a:r>
            <a:r>
              <a:rPr kumimoji="1" lang="en-US" altLang="zh-CN" dirty="0" smtClean="0"/>
              <a:t>average</a:t>
            </a:r>
            <a:r>
              <a:rPr kumimoji="1" lang="zh-CN" altLang="en-US" dirty="0" smtClean="0"/>
              <a:t> </a:t>
            </a:r>
            <a:r>
              <a:rPr kumimoji="1" lang="en-US" altLang="zh-CN" dirty="0" err="1" smtClean="0"/>
              <a:t>rtt</a:t>
            </a:r>
            <a:r>
              <a:rPr kumimoji="1" lang="zh-CN" altLang="en-US" dirty="0" smtClean="0"/>
              <a:t> </a:t>
            </a:r>
            <a:r>
              <a:rPr kumimoji="1" lang="en-US" altLang="zh-CN" dirty="0" smtClean="0"/>
              <a:t>of</a:t>
            </a:r>
            <a:r>
              <a:rPr kumimoji="1" lang="zh-CN" altLang="en-US" dirty="0" smtClean="0"/>
              <a:t> </a:t>
            </a:r>
            <a:r>
              <a:rPr kumimoji="1" lang="en-US" altLang="zh-CN" dirty="0" smtClean="0"/>
              <a:t>the</a:t>
            </a:r>
            <a:r>
              <a:rPr kumimoji="1" lang="zh-CN" altLang="en-US" dirty="0" smtClean="0"/>
              <a:t> </a:t>
            </a:r>
            <a:r>
              <a:rPr kumimoji="1" lang="en-US" altLang="zh-CN" dirty="0" smtClean="0"/>
              <a:t>connection</a:t>
            </a:r>
            <a:r>
              <a:rPr kumimoji="1" lang="zh-CN" altLang="en-US" dirty="0" smtClean="0"/>
              <a:t>. </a:t>
            </a:r>
            <a:r>
              <a:rPr kumimoji="1" lang="en-US" altLang="zh-CN" dirty="0" smtClean="0"/>
              <a:t>At</a:t>
            </a:r>
            <a:r>
              <a:rPr kumimoji="1" lang="zh-CN" altLang="en-US" dirty="0" smtClean="0"/>
              <a:t> </a:t>
            </a:r>
            <a:r>
              <a:rPr kumimoji="1" lang="en-US" altLang="zh-CN" dirty="0" smtClean="0"/>
              <a:t>the</a:t>
            </a:r>
            <a:r>
              <a:rPr kumimoji="1" lang="zh-CN" altLang="en-US" dirty="0" smtClean="0"/>
              <a:t> </a:t>
            </a:r>
            <a:r>
              <a:rPr kumimoji="1" lang="en-US" altLang="zh-CN" dirty="0" smtClean="0"/>
              <a:t>server</a:t>
            </a:r>
            <a:r>
              <a:rPr kumimoji="1" lang="zh-CN" altLang="en-US" dirty="0" smtClean="0"/>
              <a:t> </a:t>
            </a:r>
            <a:r>
              <a:rPr kumimoji="1" lang="en-US" altLang="zh-CN" dirty="0" smtClean="0"/>
              <a:t>side,</a:t>
            </a:r>
            <a:r>
              <a:rPr kumimoji="1" lang="zh-CN" altLang="en-US" dirty="0" smtClean="0"/>
              <a:t> </a:t>
            </a:r>
            <a:r>
              <a:rPr kumimoji="1" lang="en-US" altLang="zh-CN" dirty="0" smtClean="0"/>
              <a:t>we</a:t>
            </a:r>
            <a:r>
              <a:rPr kumimoji="1" lang="zh-CN" altLang="en-US" dirty="0" smtClean="0"/>
              <a:t> </a:t>
            </a:r>
            <a:r>
              <a:rPr kumimoji="1" lang="en-US" altLang="zh-CN" dirty="0" smtClean="0"/>
              <a:t>have</a:t>
            </a:r>
            <a:r>
              <a:rPr kumimoji="1" lang="zh-CN" altLang="en-US" dirty="0" smtClean="0"/>
              <a:t> </a:t>
            </a:r>
            <a:r>
              <a:rPr kumimoji="1" lang="en-US" altLang="zh-CN" dirty="0" smtClean="0"/>
              <a:t>the</a:t>
            </a:r>
            <a:r>
              <a:rPr kumimoji="1" lang="zh-CN" altLang="en-US" dirty="0" smtClean="0"/>
              <a:t> </a:t>
            </a:r>
            <a:r>
              <a:rPr kumimoji="1" lang="en-US" altLang="zh-CN" dirty="0" smtClean="0"/>
              <a:t>time</a:t>
            </a:r>
            <a:r>
              <a:rPr kumimoji="1" lang="zh-CN" altLang="en-US" dirty="0" smtClean="0"/>
              <a:t> </a:t>
            </a:r>
            <a:r>
              <a:rPr kumimoji="1" lang="en-US" altLang="zh-CN" dirty="0" smtClean="0"/>
              <a:t>duration</a:t>
            </a:r>
            <a:r>
              <a:rPr kumimoji="1" lang="zh-CN" altLang="en-US" dirty="0" smtClean="0"/>
              <a:t> </a:t>
            </a:r>
            <a:r>
              <a:rPr kumimoji="1" lang="en-US" altLang="zh-CN" dirty="0" smtClean="0"/>
              <a:t>to</a:t>
            </a:r>
            <a:r>
              <a:rPr kumimoji="1" lang="zh-CN" altLang="en-US" dirty="0" smtClean="0"/>
              <a:t> </a:t>
            </a:r>
            <a:r>
              <a:rPr kumimoji="1" lang="en-US" altLang="zh-CN" dirty="0" smtClean="0"/>
              <a:t>process</a:t>
            </a:r>
            <a:r>
              <a:rPr kumimoji="1" lang="zh-CN" altLang="en-US" dirty="0" smtClean="0"/>
              <a:t> </a:t>
            </a:r>
            <a:r>
              <a:rPr kumimoji="1" lang="en-US" altLang="zh-CN" dirty="0" smtClean="0"/>
              <a:t>the</a:t>
            </a:r>
            <a:r>
              <a:rPr kumimoji="1" lang="zh-CN" altLang="en-US" dirty="0" smtClean="0"/>
              <a:t> </a:t>
            </a:r>
            <a:r>
              <a:rPr kumimoji="1" lang="en-US" altLang="zh-CN" dirty="0" smtClean="0"/>
              <a:t>request,</a:t>
            </a:r>
            <a:r>
              <a:rPr kumimoji="1" lang="zh-CN" altLang="en-US" dirty="0" smtClean="0"/>
              <a:t> </a:t>
            </a:r>
            <a:r>
              <a:rPr kumimoji="1" lang="en-US" altLang="zh-CN" dirty="0" smtClean="0"/>
              <a:t>that</a:t>
            </a:r>
            <a:r>
              <a:rPr kumimoji="1" lang="zh-CN" altLang="en-US" dirty="0" smtClean="0"/>
              <a:t> </a:t>
            </a:r>
            <a:r>
              <a:rPr kumimoji="1" lang="en-US" altLang="zh-CN" dirty="0" smtClean="0"/>
              <a:t>is</a:t>
            </a:r>
            <a:r>
              <a:rPr kumimoji="1" lang="zh-CN" altLang="en-US" dirty="0" smtClean="0"/>
              <a:t> </a:t>
            </a:r>
            <a:r>
              <a:rPr kumimoji="1" lang="en-US" altLang="zh-CN" dirty="0" smtClean="0"/>
              <a:t>the</a:t>
            </a:r>
            <a:r>
              <a:rPr kumimoji="1" lang="zh-CN" altLang="en-US" dirty="0" smtClean="0"/>
              <a:t> </a:t>
            </a:r>
            <a:r>
              <a:rPr kumimoji="1" lang="en-US" altLang="zh-CN" dirty="0" smtClean="0"/>
              <a:t>time</a:t>
            </a:r>
            <a:r>
              <a:rPr kumimoji="1" lang="zh-CN" altLang="en-US" dirty="0" smtClean="0"/>
              <a:t> </a:t>
            </a:r>
            <a:r>
              <a:rPr kumimoji="1" lang="en-US" altLang="zh-CN" dirty="0" smtClean="0"/>
              <a:t>duration</a:t>
            </a:r>
            <a:r>
              <a:rPr kumimoji="1" lang="zh-CN" altLang="en-US" dirty="0" smtClean="0"/>
              <a:t> </a:t>
            </a:r>
            <a:r>
              <a:rPr kumimoji="1" lang="en-US" altLang="zh-CN" dirty="0" smtClean="0"/>
              <a:t>from</a:t>
            </a:r>
            <a:r>
              <a:rPr kumimoji="1" lang="zh-CN" altLang="en-US" dirty="0" smtClean="0"/>
              <a:t> </a:t>
            </a:r>
            <a:r>
              <a:rPr kumimoji="1" lang="en-US" altLang="zh-CN" dirty="0" smtClean="0"/>
              <a:t>when</a:t>
            </a:r>
            <a:r>
              <a:rPr kumimoji="1" lang="zh-CN" altLang="en-US" dirty="0" smtClean="0"/>
              <a:t> </a:t>
            </a:r>
            <a:r>
              <a:rPr kumimoji="1" lang="en-US" altLang="zh-CN" dirty="0" smtClean="0"/>
              <a:t>the</a:t>
            </a:r>
            <a:r>
              <a:rPr kumimoji="1" lang="zh-CN" altLang="en-US" dirty="0" smtClean="0"/>
              <a:t> </a:t>
            </a:r>
            <a:r>
              <a:rPr kumimoji="1" lang="en-US" altLang="zh-CN" dirty="0" smtClean="0"/>
              <a:t>server</a:t>
            </a:r>
            <a:r>
              <a:rPr kumimoji="1" lang="zh-CN" altLang="en-US" dirty="0" smtClean="0"/>
              <a:t> </a:t>
            </a:r>
            <a:r>
              <a:rPr kumimoji="1" lang="en-US" altLang="zh-CN" dirty="0" smtClean="0"/>
              <a:t>receives</a:t>
            </a:r>
            <a:r>
              <a:rPr kumimoji="1" lang="zh-CN" altLang="en-US" dirty="0" smtClean="0"/>
              <a:t> </a:t>
            </a:r>
            <a:r>
              <a:rPr kumimoji="1" lang="en-US" altLang="zh-CN" dirty="0" smtClean="0"/>
              <a:t>the</a:t>
            </a:r>
            <a:r>
              <a:rPr kumimoji="1" lang="zh-CN" altLang="en-US" dirty="0" smtClean="0"/>
              <a:t> </a:t>
            </a:r>
            <a:r>
              <a:rPr kumimoji="1" lang="en-US" altLang="zh-CN" dirty="0" smtClean="0"/>
              <a:t>request</a:t>
            </a:r>
            <a:r>
              <a:rPr kumimoji="1" lang="zh-CN" altLang="en-US" dirty="0" smtClean="0"/>
              <a:t> </a:t>
            </a:r>
            <a:r>
              <a:rPr kumimoji="1" lang="en-US" altLang="zh-CN" dirty="0" smtClean="0"/>
              <a:t>to</a:t>
            </a:r>
            <a:r>
              <a:rPr kumimoji="1" lang="zh-CN" altLang="en-US" dirty="0" smtClean="0"/>
              <a:t> </a:t>
            </a:r>
            <a:r>
              <a:rPr kumimoji="1" lang="en-US" altLang="zh-CN" dirty="0" smtClean="0"/>
              <a:t>the</a:t>
            </a:r>
            <a:r>
              <a:rPr kumimoji="1" lang="zh-CN" altLang="en-US" dirty="0" smtClean="0"/>
              <a:t> </a:t>
            </a:r>
            <a:r>
              <a:rPr kumimoji="1" lang="en-US" altLang="zh-CN" dirty="0" smtClean="0"/>
              <a:t>time</a:t>
            </a:r>
            <a:r>
              <a:rPr kumimoji="1" lang="zh-CN" altLang="en-US" dirty="0" smtClean="0"/>
              <a:t> </a:t>
            </a:r>
            <a:r>
              <a:rPr kumimoji="1" lang="en-US" altLang="zh-CN" dirty="0" smtClean="0"/>
              <a:t>when</a:t>
            </a:r>
            <a:r>
              <a:rPr kumimoji="1" lang="zh-CN" altLang="en-US" dirty="0" smtClean="0"/>
              <a:t> </a:t>
            </a:r>
            <a:r>
              <a:rPr kumimoji="1" lang="en-US" altLang="zh-CN" dirty="0" smtClean="0"/>
              <a:t>the</a:t>
            </a:r>
            <a:r>
              <a:rPr kumimoji="1" lang="zh-CN" altLang="en-US" dirty="0" smtClean="0"/>
              <a:t> </a:t>
            </a:r>
            <a:r>
              <a:rPr kumimoji="1" lang="en-US" altLang="zh-CN" dirty="0" smtClean="0"/>
              <a:t>server</a:t>
            </a:r>
            <a:r>
              <a:rPr kumimoji="1" lang="zh-CN" altLang="en-US" dirty="0" smtClean="0"/>
              <a:t> </a:t>
            </a:r>
            <a:r>
              <a:rPr kumimoji="1" lang="en-US" altLang="zh-CN" dirty="0" smtClean="0"/>
              <a:t>responses</a:t>
            </a:r>
            <a:r>
              <a:rPr kumimoji="1" lang="zh-CN" altLang="en-US" dirty="0" smtClean="0"/>
              <a:t> </a:t>
            </a:r>
            <a:r>
              <a:rPr kumimoji="1" lang="en-US" altLang="zh-CN" dirty="0" smtClean="0"/>
              <a:t>the</a:t>
            </a:r>
            <a:r>
              <a:rPr kumimoji="1" lang="zh-CN" altLang="en-US" dirty="0" smtClean="0"/>
              <a:t> </a:t>
            </a:r>
            <a:r>
              <a:rPr kumimoji="1" lang="en-US" altLang="zh-CN" dirty="0" smtClean="0"/>
              <a:t>request.</a:t>
            </a:r>
            <a:endParaRPr kumimoji="1" lang="zh-CN" altLang="en-US" dirty="0"/>
          </a:p>
        </p:txBody>
      </p:sp>
      <p:sp>
        <p:nvSpPr>
          <p:cNvPr id="4" name="幻灯片编号占位符 3"/>
          <p:cNvSpPr>
            <a:spLocks noGrp="1"/>
          </p:cNvSpPr>
          <p:nvPr>
            <p:ph type="sldNum" sz="quarter" idx="10"/>
          </p:nvPr>
        </p:nvSpPr>
        <p:spPr/>
        <p:txBody>
          <a:bodyPr/>
          <a:lstStyle/>
          <a:p>
            <a:fld id="{76AE4F24-3CB2-4BC7-9085-606FF2057955}" type="slidenum">
              <a:rPr lang="zh-CN" altLang="en-US" smtClean="0"/>
              <a:pPr/>
              <a:t>9</a:t>
            </a:fld>
            <a:endParaRPr lang="zh-CN" altLang="en-US"/>
          </a:p>
        </p:txBody>
      </p:sp>
    </p:spTree>
    <p:extLst>
      <p:ext uri="{BB962C8B-B14F-4D97-AF65-F5344CB8AC3E}">
        <p14:creationId xmlns:p14="http://schemas.microsoft.com/office/powerpoint/2010/main" val="3337652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395CBDF-211F-7345-923F-CB68971484F0}" type="datetime1">
              <a:rPr lang="zh-CN" altLang="en-US" smtClean="0"/>
              <a:t>16/11/16</a:t>
            </a:fld>
            <a:endParaRPr lang="zh-CN" altLang="en-US"/>
          </a:p>
        </p:txBody>
      </p:sp>
      <p:sp>
        <p:nvSpPr>
          <p:cNvPr id="5" name="页脚占位符 4"/>
          <p:cNvSpPr>
            <a:spLocks noGrp="1"/>
          </p:cNvSpPr>
          <p:nvPr>
            <p:ph type="ftr" sz="quarter" idx="11"/>
          </p:nvPr>
        </p:nvSpPr>
        <p:spPr/>
        <p:txBody>
          <a:bodyPr/>
          <a:lstStyle>
            <a:lvl1pPr>
              <a:defRPr b="0">
                <a:solidFill>
                  <a:schemeClr val="tx1"/>
                </a:solidFill>
              </a:defRPr>
            </a:lvl1pPr>
          </a:lstStyle>
          <a:p>
            <a:r>
              <a:rPr lang="en-US" altLang="zh-CN" dirty="0" smtClean="0"/>
              <a:t>IMC 2016, Santa</a:t>
            </a:r>
            <a:r>
              <a:rPr lang="zh-CN" altLang="en-US" dirty="0" smtClean="0"/>
              <a:t> </a:t>
            </a:r>
            <a:r>
              <a:rPr lang="en-US" altLang="zh-CN" dirty="0" smtClean="0"/>
              <a:t>Monica, CA</a:t>
            </a:r>
            <a:endParaRPr lang="zh-CN" altLang="en-US"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0878DAE-889A-BE43-9549-256AF972C494}" type="datetime1">
              <a:rPr lang="zh-CN" altLang="en-US" smtClean="0"/>
              <a:t>16/11/16</a:t>
            </a:fld>
            <a:endParaRPr lang="zh-CN" altLang="en-US"/>
          </a:p>
        </p:txBody>
      </p:sp>
      <p:sp>
        <p:nvSpPr>
          <p:cNvPr id="5" name="页脚占位符 4"/>
          <p:cNvSpPr>
            <a:spLocks noGrp="1"/>
          </p:cNvSpPr>
          <p:nvPr>
            <p:ph type="ftr" sz="quarter" idx="11"/>
          </p:nvPr>
        </p:nvSpPr>
        <p:spPr/>
        <p:txBody>
          <a:bodyPr/>
          <a:lstStyle/>
          <a:p>
            <a:r>
              <a:rPr lang="en-US" altLang="zh-CN" dirty="0" smtClean="0"/>
              <a:t>IMC 2016, Santa</a:t>
            </a:r>
            <a:r>
              <a:rPr lang="zh-CN" altLang="en-US" dirty="0" smtClean="0"/>
              <a:t> </a:t>
            </a:r>
            <a:r>
              <a:rPr lang="en-US" altLang="zh-CN" dirty="0" smtClean="0"/>
              <a:t>Monica, CA</a:t>
            </a:r>
            <a:endParaRPr lang="zh-CN" altLang="en-US"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40FEB6-C0A5-9D4C-8C0B-09276B23BE1D}" type="datetime1">
              <a:rPr lang="zh-CN" altLang="en-US" smtClean="0"/>
              <a:t>16/11/16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altLang="zh-CN" dirty="0" smtClean="0"/>
              <a:t>IMC 2016, Santa</a:t>
            </a:r>
            <a:r>
              <a:rPr lang="zh-CN" altLang="en-US" dirty="0" smtClean="0"/>
              <a:t> </a:t>
            </a:r>
            <a:r>
              <a:rPr lang="en-US" altLang="zh-CN" dirty="0" smtClean="0"/>
              <a:t>Monica, CA</a:t>
            </a:r>
            <a:endParaRPr lang="zh-CN" altLang="en-US" dirty="0"/>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19.png"/><Relationship Id="rId5" Type="http://schemas.openxmlformats.org/officeDocument/2006/relationships/image" Target="../media/image22.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560" y="1340768"/>
            <a:ext cx="8064896" cy="1470025"/>
          </a:xfrm>
        </p:spPr>
        <p:txBody>
          <a:bodyPr>
            <a:normAutofit fontScale="90000"/>
          </a:bodyPr>
          <a:lstStyle/>
          <a:p>
            <a:r>
              <a:rPr lang="en-US" altLang="zh-CN" b="1" dirty="0"/>
              <a:t>An Empirical Analysis of a Large-scale Mobile Cloud Storage Service </a:t>
            </a:r>
            <a:endParaRPr lang="zh-CN" altLang="en-US" b="1" dirty="0"/>
          </a:p>
        </p:txBody>
      </p:sp>
      <p:sp>
        <p:nvSpPr>
          <p:cNvPr id="3" name="副标题 2"/>
          <p:cNvSpPr>
            <a:spLocks noGrp="1"/>
          </p:cNvSpPr>
          <p:nvPr>
            <p:ph type="subTitle" idx="1"/>
          </p:nvPr>
        </p:nvSpPr>
        <p:spPr>
          <a:xfrm>
            <a:off x="755576" y="3212976"/>
            <a:ext cx="7920880" cy="1752600"/>
          </a:xfrm>
        </p:spPr>
        <p:txBody>
          <a:bodyPr>
            <a:normAutofit/>
          </a:bodyPr>
          <a:lstStyle/>
          <a:p>
            <a:r>
              <a:rPr lang="en-US" altLang="zh-CN" sz="2800" b="1" dirty="0" smtClean="0">
                <a:solidFill>
                  <a:schemeClr val="tx1"/>
                </a:solidFill>
              </a:rPr>
              <a:t>Zhenyu Li   </a:t>
            </a:r>
            <a:r>
              <a:rPr lang="en-US" altLang="zh-CN" sz="2800" dirty="0" err="1" smtClean="0">
                <a:solidFill>
                  <a:schemeClr val="tx1"/>
                </a:solidFill>
              </a:rPr>
              <a:t>Xiaohui</a:t>
            </a:r>
            <a:r>
              <a:rPr lang="zh-CN" altLang="en-US" sz="2800" dirty="0" smtClean="0">
                <a:solidFill>
                  <a:schemeClr val="tx1"/>
                </a:solidFill>
              </a:rPr>
              <a:t> </a:t>
            </a:r>
            <a:r>
              <a:rPr lang="en-US" altLang="zh-CN" sz="2800" dirty="0" smtClean="0">
                <a:solidFill>
                  <a:schemeClr val="tx1"/>
                </a:solidFill>
              </a:rPr>
              <a:t>Wang</a:t>
            </a:r>
            <a:r>
              <a:rPr lang="zh-CN" altLang="en-US" sz="2800" dirty="0" smtClean="0">
                <a:solidFill>
                  <a:schemeClr val="tx1"/>
                </a:solidFill>
              </a:rPr>
              <a:t>  </a:t>
            </a:r>
            <a:r>
              <a:rPr lang="en-US" altLang="zh-CN" sz="2800" dirty="0" err="1" smtClean="0">
                <a:solidFill>
                  <a:schemeClr val="tx1"/>
                </a:solidFill>
              </a:rPr>
              <a:t>Ningjing</a:t>
            </a:r>
            <a:r>
              <a:rPr lang="zh-CN" altLang="en-US" sz="2800" dirty="0" smtClean="0">
                <a:solidFill>
                  <a:schemeClr val="tx1"/>
                </a:solidFill>
              </a:rPr>
              <a:t> </a:t>
            </a:r>
            <a:r>
              <a:rPr lang="en-US" altLang="zh-CN" sz="2800" dirty="0" smtClean="0">
                <a:solidFill>
                  <a:schemeClr val="tx1"/>
                </a:solidFill>
              </a:rPr>
              <a:t>Huang</a:t>
            </a:r>
          </a:p>
          <a:p>
            <a:r>
              <a:rPr lang="en-US" altLang="zh-CN" sz="2800" dirty="0" smtClean="0">
                <a:solidFill>
                  <a:schemeClr val="tx1"/>
                </a:solidFill>
              </a:rPr>
              <a:t>Mohamed Ali </a:t>
            </a:r>
            <a:r>
              <a:rPr lang="en-US" altLang="zh-CN" sz="2800" dirty="0" err="1" smtClean="0">
                <a:solidFill>
                  <a:schemeClr val="tx1"/>
                </a:solidFill>
              </a:rPr>
              <a:t>Kaafar</a:t>
            </a:r>
            <a:r>
              <a:rPr lang="zh-CN" altLang="zh-CN" sz="2800" dirty="0">
                <a:solidFill>
                  <a:schemeClr val="tx1"/>
                </a:solidFill>
              </a:rPr>
              <a:t> </a:t>
            </a:r>
            <a:r>
              <a:rPr lang="zh-CN" altLang="en-US" sz="2800" dirty="0" smtClean="0">
                <a:solidFill>
                  <a:schemeClr val="tx1"/>
                </a:solidFill>
              </a:rPr>
              <a:t> </a:t>
            </a:r>
            <a:r>
              <a:rPr lang="en-US" altLang="zh-CN" sz="2800" dirty="0" err="1" smtClean="0">
                <a:solidFill>
                  <a:schemeClr val="tx1"/>
                </a:solidFill>
              </a:rPr>
              <a:t>Zhenhua</a:t>
            </a:r>
            <a:r>
              <a:rPr lang="zh-CN" altLang="en-US" sz="2800" dirty="0" smtClean="0">
                <a:solidFill>
                  <a:schemeClr val="tx1"/>
                </a:solidFill>
              </a:rPr>
              <a:t> </a:t>
            </a:r>
            <a:r>
              <a:rPr lang="en-US" altLang="zh-CN" sz="2800" dirty="0" smtClean="0">
                <a:solidFill>
                  <a:schemeClr val="tx1"/>
                </a:solidFill>
              </a:rPr>
              <a:t>Li</a:t>
            </a:r>
            <a:r>
              <a:rPr lang="zh-CN" altLang="en-US" sz="2800" dirty="0" smtClean="0">
                <a:solidFill>
                  <a:schemeClr val="tx1"/>
                </a:solidFill>
              </a:rPr>
              <a:t> </a:t>
            </a:r>
            <a:r>
              <a:rPr lang="zh-CN" altLang="zh-CN" sz="2800" dirty="0">
                <a:solidFill>
                  <a:schemeClr val="tx1"/>
                </a:solidFill>
              </a:rPr>
              <a:t> </a:t>
            </a:r>
            <a:r>
              <a:rPr lang="en-US" altLang="zh-CN" sz="2800" dirty="0" err="1" smtClean="0">
                <a:solidFill>
                  <a:schemeClr val="tx1"/>
                </a:solidFill>
              </a:rPr>
              <a:t>Jianer</a:t>
            </a:r>
            <a:r>
              <a:rPr lang="zh-CN" altLang="en-US" sz="2800" dirty="0" smtClean="0">
                <a:solidFill>
                  <a:schemeClr val="tx1"/>
                </a:solidFill>
              </a:rPr>
              <a:t> </a:t>
            </a:r>
            <a:r>
              <a:rPr lang="en-US" altLang="zh-CN" sz="2800" dirty="0" smtClean="0">
                <a:solidFill>
                  <a:schemeClr val="tx1"/>
                </a:solidFill>
              </a:rPr>
              <a:t>Zhou</a:t>
            </a:r>
          </a:p>
          <a:p>
            <a:r>
              <a:rPr lang="en-US" altLang="zh-CN" sz="2800" dirty="0" err="1" smtClean="0">
                <a:solidFill>
                  <a:schemeClr val="tx1"/>
                </a:solidFill>
              </a:rPr>
              <a:t>Gaogang</a:t>
            </a:r>
            <a:r>
              <a:rPr lang="zh-CN" altLang="en-US" sz="2800" dirty="0" smtClean="0">
                <a:solidFill>
                  <a:schemeClr val="tx1"/>
                </a:solidFill>
              </a:rPr>
              <a:t> </a:t>
            </a:r>
            <a:r>
              <a:rPr lang="en-US" altLang="zh-CN" sz="2800" dirty="0" err="1" smtClean="0">
                <a:solidFill>
                  <a:schemeClr val="tx1"/>
                </a:solidFill>
              </a:rPr>
              <a:t>Xie</a:t>
            </a:r>
            <a:r>
              <a:rPr lang="zh-CN" altLang="en-US" sz="2800" dirty="0" smtClean="0">
                <a:solidFill>
                  <a:schemeClr val="tx1"/>
                </a:solidFill>
              </a:rPr>
              <a:t>   </a:t>
            </a:r>
            <a:r>
              <a:rPr lang="en-US" altLang="zh-CN" sz="2800" dirty="0" smtClean="0">
                <a:solidFill>
                  <a:schemeClr val="tx1"/>
                </a:solidFill>
              </a:rPr>
              <a:t>Peter</a:t>
            </a:r>
            <a:r>
              <a:rPr lang="zh-CN" altLang="en-US" sz="2800" dirty="0" smtClean="0">
                <a:solidFill>
                  <a:schemeClr val="tx1"/>
                </a:solidFill>
              </a:rPr>
              <a:t> </a:t>
            </a:r>
            <a:r>
              <a:rPr lang="en-US" altLang="zh-CN" sz="2800" dirty="0" err="1" smtClean="0">
                <a:solidFill>
                  <a:schemeClr val="tx1"/>
                </a:solidFill>
              </a:rPr>
              <a:t>Steenkiste</a:t>
            </a:r>
            <a:endParaRPr lang="zh-CN" altLang="en-US" sz="2800" dirty="0">
              <a:solidFill>
                <a:schemeClr val="tx1"/>
              </a:solidFill>
            </a:endParaRPr>
          </a:p>
        </p:txBody>
      </p:sp>
      <p:sp>
        <p:nvSpPr>
          <p:cNvPr id="2050" name="AutoShape 2" descr="http://www.ict.cas.cn/images/cnplog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2053" name="Picture 5"/>
          <p:cNvPicPr>
            <a:picLocks noChangeAspect="1" noChangeArrowheads="1"/>
          </p:cNvPicPr>
          <p:nvPr/>
        </p:nvPicPr>
        <p:blipFill>
          <a:blip r:embed="rId3" cstate="print"/>
          <a:srcRect/>
          <a:stretch>
            <a:fillRect/>
          </a:stretch>
        </p:blipFill>
        <p:spPr bwMode="auto">
          <a:xfrm>
            <a:off x="611560" y="5445224"/>
            <a:ext cx="1224136" cy="918102"/>
          </a:xfrm>
          <a:prstGeom prst="rect">
            <a:avLst/>
          </a:prstGeom>
          <a:noFill/>
          <a:ln w="9525">
            <a:noFill/>
            <a:miter lim="800000"/>
            <a:headEnd/>
            <a:tailEnd/>
          </a:ln>
        </p:spPr>
      </p:pic>
      <p:pic>
        <p:nvPicPr>
          <p:cNvPr id="4" name="图片 3"/>
          <p:cNvPicPr>
            <a:picLocks noChangeAspect="1"/>
          </p:cNvPicPr>
          <p:nvPr/>
        </p:nvPicPr>
        <p:blipFill>
          <a:blip r:embed="rId4"/>
          <a:stretch>
            <a:fillRect/>
          </a:stretch>
        </p:blipFill>
        <p:spPr>
          <a:xfrm>
            <a:off x="2627784" y="5301208"/>
            <a:ext cx="1621408" cy="996767"/>
          </a:xfrm>
          <a:prstGeom prst="rect">
            <a:avLst/>
          </a:prstGeom>
        </p:spPr>
      </p:pic>
      <p:pic>
        <p:nvPicPr>
          <p:cNvPr id="5" name="图片 4"/>
          <p:cNvPicPr>
            <a:picLocks noChangeAspect="1"/>
          </p:cNvPicPr>
          <p:nvPr/>
        </p:nvPicPr>
        <p:blipFill>
          <a:blip r:embed="rId5"/>
          <a:stretch>
            <a:fillRect/>
          </a:stretch>
        </p:blipFill>
        <p:spPr>
          <a:xfrm>
            <a:off x="5292080" y="5229200"/>
            <a:ext cx="1152128" cy="1152128"/>
          </a:xfrm>
          <a:prstGeom prst="rect">
            <a:avLst/>
          </a:prstGeom>
        </p:spPr>
      </p:pic>
      <p:pic>
        <p:nvPicPr>
          <p:cNvPr id="6" name="图片 5"/>
          <p:cNvPicPr>
            <a:picLocks noChangeAspect="1"/>
          </p:cNvPicPr>
          <p:nvPr/>
        </p:nvPicPr>
        <p:blipFill>
          <a:blip r:embed="rId6"/>
          <a:stretch>
            <a:fillRect/>
          </a:stretch>
        </p:blipFill>
        <p:spPr>
          <a:xfrm>
            <a:off x="7308304" y="5301208"/>
            <a:ext cx="1489968" cy="96661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Dataset:</a:t>
            </a:r>
            <a:r>
              <a:rPr kumimoji="1" lang="zh-CN" altLang="en-US" dirty="0" smtClean="0"/>
              <a:t> </a:t>
            </a:r>
            <a:r>
              <a:rPr kumimoji="1" lang="en-US" altLang="zh-CN" dirty="0" smtClean="0"/>
              <a:t>limitations</a:t>
            </a:r>
            <a:endParaRPr kumimoji="1" lang="zh-CN" altLang="en-US" dirty="0"/>
          </a:p>
        </p:txBody>
      </p:sp>
      <p:sp>
        <p:nvSpPr>
          <p:cNvPr id="3" name="内容占位符 2"/>
          <p:cNvSpPr>
            <a:spLocks noGrp="1"/>
          </p:cNvSpPr>
          <p:nvPr>
            <p:ph idx="1"/>
          </p:nvPr>
        </p:nvSpPr>
        <p:spPr/>
        <p:txBody>
          <a:bodyPr>
            <a:normAutofit lnSpcReduction="10000"/>
          </a:bodyPr>
          <a:lstStyle/>
          <a:p>
            <a:pPr>
              <a:lnSpc>
                <a:spcPct val="130000"/>
              </a:lnSpc>
            </a:pPr>
            <a:r>
              <a:rPr kumimoji="1" lang="en-US" altLang="zh-CN" sz="2800" dirty="0" smtClean="0"/>
              <a:t>Relatively short period (1 week)</a:t>
            </a:r>
          </a:p>
          <a:p>
            <a:pPr>
              <a:lnSpc>
                <a:spcPct val="130000"/>
              </a:lnSpc>
            </a:pPr>
            <a:r>
              <a:rPr kumimoji="1" lang="en-US" altLang="zh-CN" sz="2800" dirty="0" smtClean="0"/>
              <a:t>No info of </a:t>
            </a:r>
            <a:r>
              <a:rPr kumimoji="1" lang="en-US" altLang="zh-CN" sz="2800" i="1" dirty="0" smtClean="0"/>
              <a:t>share or delete </a:t>
            </a:r>
            <a:r>
              <a:rPr kumimoji="1" lang="en-US" altLang="zh-CN" sz="2800" dirty="0" smtClean="0"/>
              <a:t>operations (only available at metadata servers)</a:t>
            </a:r>
          </a:p>
          <a:p>
            <a:pPr>
              <a:lnSpc>
                <a:spcPct val="130000"/>
              </a:lnSpc>
            </a:pPr>
            <a:r>
              <a:rPr kumimoji="1" lang="en-US" altLang="zh-CN" sz="2800" dirty="0" smtClean="0"/>
              <a:t>No file or chunk information</a:t>
            </a:r>
          </a:p>
          <a:p>
            <a:pPr lvl="1">
              <a:lnSpc>
                <a:spcPct val="130000"/>
              </a:lnSpc>
            </a:pPr>
            <a:r>
              <a:rPr kumimoji="1" lang="en-US" altLang="zh-CN" sz="2400" dirty="0" smtClean="0">
                <a:solidFill>
                  <a:srgbClr val="FF0000"/>
                </a:solidFill>
              </a:rPr>
              <a:t>Grouping logs into sessions (partially solved)</a:t>
            </a:r>
          </a:p>
          <a:p>
            <a:pPr>
              <a:lnSpc>
                <a:spcPct val="130000"/>
              </a:lnSpc>
            </a:pPr>
            <a:r>
              <a:rPr kumimoji="1" lang="en-US" altLang="zh-CN" sz="2800" dirty="0" smtClean="0"/>
              <a:t>Lack of packet-level traces at client side (TCP sender for storage)</a:t>
            </a:r>
          </a:p>
          <a:p>
            <a:pPr lvl="1">
              <a:lnSpc>
                <a:spcPct val="130000"/>
              </a:lnSpc>
            </a:pPr>
            <a:r>
              <a:rPr kumimoji="1" lang="en-US" altLang="zh-CN" sz="2400" dirty="0" smtClean="0">
                <a:solidFill>
                  <a:srgbClr val="FF0000"/>
                </a:solidFill>
              </a:rPr>
              <a:t>Active measurements at client side</a:t>
            </a:r>
          </a:p>
          <a:p>
            <a:pPr lvl="1">
              <a:lnSpc>
                <a:spcPct val="130000"/>
              </a:lnSpc>
            </a:pPr>
            <a:endParaRPr kumimoji="1" lang="zh-CN" altLang="en-US" sz="2400" dirty="0"/>
          </a:p>
        </p:txBody>
      </p:sp>
      <p:sp>
        <p:nvSpPr>
          <p:cNvPr id="4" name="页脚占位符 3"/>
          <p:cNvSpPr>
            <a:spLocks noGrp="1"/>
          </p:cNvSpPr>
          <p:nvPr>
            <p:ph type="ftr" sz="quarter" idx="11"/>
          </p:nvPr>
        </p:nvSpPr>
        <p:spPr/>
        <p:txBody>
          <a:bodyPr/>
          <a:lstStyle/>
          <a:p>
            <a:r>
              <a:rPr lang="en-US" altLang="zh-CN" smtClean="0"/>
              <a:t>IMC 2016, Santa</a:t>
            </a:r>
            <a:r>
              <a:rPr lang="zh-CN" altLang="en-US" smtClean="0"/>
              <a:t> </a:t>
            </a:r>
            <a:r>
              <a:rPr lang="en-US" altLang="zh-CN" smtClean="0"/>
              <a:t>Monica, CA</a:t>
            </a:r>
            <a:endParaRPr lang="zh-CN" altLang="en-US" dirty="0"/>
          </a:p>
        </p:txBody>
      </p:sp>
      <p:sp>
        <p:nvSpPr>
          <p:cNvPr id="5" name="幻灯片编号占位符 4"/>
          <p:cNvSpPr>
            <a:spLocks noGrp="1"/>
          </p:cNvSpPr>
          <p:nvPr>
            <p:ph type="sldNum" sz="quarter" idx="12"/>
          </p:nvPr>
        </p:nvSpPr>
        <p:spPr/>
        <p:txBody>
          <a:bodyPr/>
          <a:lstStyle/>
          <a:p>
            <a:fld id="{0C913308-F349-4B6D-A68A-DD1791B4A57B}" type="slidenum">
              <a:rPr lang="zh-CN" altLang="en-US" smtClean="0"/>
              <a:pPr/>
              <a:t>10</a:t>
            </a:fld>
            <a:endParaRPr lang="zh-CN" altLang="en-US"/>
          </a:p>
        </p:txBody>
      </p:sp>
    </p:spTree>
    <p:extLst>
      <p:ext uri="{BB962C8B-B14F-4D97-AF65-F5344CB8AC3E}">
        <p14:creationId xmlns:p14="http://schemas.microsoft.com/office/powerpoint/2010/main" val="836841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dirty="0" smtClean="0"/>
              <a:t>Session Identification</a:t>
            </a:r>
            <a:endParaRPr kumimoji="1" lang="zh-CN" altLang="en-US" dirty="0"/>
          </a:p>
        </p:txBody>
      </p:sp>
      <p:sp>
        <p:nvSpPr>
          <p:cNvPr id="4" name="页脚占位符 3"/>
          <p:cNvSpPr>
            <a:spLocks noGrp="1"/>
          </p:cNvSpPr>
          <p:nvPr>
            <p:ph type="ftr" sz="quarter" idx="11"/>
          </p:nvPr>
        </p:nvSpPr>
        <p:spPr/>
        <p:txBody>
          <a:bodyPr/>
          <a:lstStyle/>
          <a:p>
            <a:r>
              <a:rPr lang="en-US" altLang="zh-CN" smtClean="0"/>
              <a:t>IMC 2016, Santa</a:t>
            </a:r>
            <a:r>
              <a:rPr lang="zh-CN" altLang="en-US" smtClean="0"/>
              <a:t> </a:t>
            </a:r>
            <a:r>
              <a:rPr lang="en-US" altLang="zh-CN" smtClean="0"/>
              <a:t>Monica, CA</a:t>
            </a:r>
            <a:endParaRPr lang="zh-CN" altLang="en-US" dirty="0"/>
          </a:p>
        </p:txBody>
      </p:sp>
      <p:grpSp>
        <p:nvGrpSpPr>
          <p:cNvPr id="23" name="组 22"/>
          <p:cNvGrpSpPr/>
          <p:nvPr/>
        </p:nvGrpSpPr>
        <p:grpSpPr>
          <a:xfrm>
            <a:off x="1331640" y="2780928"/>
            <a:ext cx="7344816" cy="720080"/>
            <a:chOff x="755576" y="3284984"/>
            <a:chExt cx="7344816" cy="720080"/>
          </a:xfrm>
        </p:grpSpPr>
        <p:cxnSp>
          <p:nvCxnSpPr>
            <p:cNvPr id="7" name="直线箭头连接符 6"/>
            <p:cNvCxnSpPr/>
            <p:nvPr/>
          </p:nvCxnSpPr>
          <p:spPr>
            <a:xfrm>
              <a:off x="755576" y="4005064"/>
              <a:ext cx="734481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矩形 7"/>
            <p:cNvSpPr/>
            <p:nvPr/>
          </p:nvSpPr>
          <p:spPr>
            <a:xfrm>
              <a:off x="1259632" y="3284984"/>
              <a:ext cx="216024" cy="576064"/>
            </a:xfrm>
            <a:prstGeom prst="rect">
              <a:avLst/>
            </a:prstGeom>
            <a:solidFill>
              <a:srgbClr val="008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CN" altLang="en-US"/>
            </a:p>
          </p:txBody>
        </p:sp>
        <p:sp>
          <p:nvSpPr>
            <p:cNvPr id="9" name="矩形 8"/>
            <p:cNvSpPr/>
            <p:nvPr/>
          </p:nvSpPr>
          <p:spPr>
            <a:xfrm>
              <a:off x="1691680" y="3284984"/>
              <a:ext cx="504056" cy="576064"/>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矩形 9"/>
            <p:cNvSpPr/>
            <p:nvPr/>
          </p:nvSpPr>
          <p:spPr>
            <a:xfrm>
              <a:off x="2339752" y="3284984"/>
              <a:ext cx="504056" cy="576064"/>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1" name="文本框 10"/>
            <p:cNvSpPr txBox="1"/>
            <p:nvPr/>
          </p:nvSpPr>
          <p:spPr>
            <a:xfrm>
              <a:off x="2843808" y="3419708"/>
              <a:ext cx="344039" cy="369332"/>
            </a:xfrm>
            <a:prstGeom prst="rect">
              <a:avLst/>
            </a:prstGeom>
            <a:noFill/>
          </p:spPr>
          <p:txBody>
            <a:bodyPr wrap="none" rtlCol="0">
              <a:spAutoFit/>
            </a:bodyPr>
            <a:lstStyle/>
            <a:p>
              <a:r>
                <a:rPr kumimoji="1" lang="is-IS" altLang="zh-CN" dirty="0" smtClean="0"/>
                <a:t>…</a:t>
              </a:r>
              <a:endParaRPr kumimoji="1" lang="zh-CN" altLang="en-US" dirty="0"/>
            </a:p>
          </p:txBody>
        </p:sp>
        <p:sp>
          <p:nvSpPr>
            <p:cNvPr id="12" name="矩形 11"/>
            <p:cNvSpPr/>
            <p:nvPr/>
          </p:nvSpPr>
          <p:spPr>
            <a:xfrm>
              <a:off x="3275856" y="3284984"/>
              <a:ext cx="216024" cy="576064"/>
            </a:xfrm>
            <a:prstGeom prst="rect">
              <a:avLst/>
            </a:prstGeom>
            <a:solidFill>
              <a:srgbClr val="008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CN" altLang="en-US"/>
            </a:p>
          </p:txBody>
        </p:sp>
        <p:sp>
          <p:nvSpPr>
            <p:cNvPr id="13" name="矩形 12"/>
            <p:cNvSpPr/>
            <p:nvPr/>
          </p:nvSpPr>
          <p:spPr>
            <a:xfrm>
              <a:off x="3635896" y="3284984"/>
              <a:ext cx="504056" cy="576064"/>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 name="矩形 13"/>
            <p:cNvSpPr/>
            <p:nvPr/>
          </p:nvSpPr>
          <p:spPr>
            <a:xfrm>
              <a:off x="4572000" y="3284984"/>
              <a:ext cx="504056" cy="576064"/>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5" name="文本框 14"/>
            <p:cNvSpPr txBox="1"/>
            <p:nvPr/>
          </p:nvSpPr>
          <p:spPr>
            <a:xfrm>
              <a:off x="4211960" y="3429000"/>
              <a:ext cx="344039" cy="369332"/>
            </a:xfrm>
            <a:prstGeom prst="rect">
              <a:avLst/>
            </a:prstGeom>
            <a:noFill/>
          </p:spPr>
          <p:txBody>
            <a:bodyPr wrap="none" rtlCol="0">
              <a:spAutoFit/>
            </a:bodyPr>
            <a:lstStyle/>
            <a:p>
              <a:r>
                <a:rPr kumimoji="1" lang="is-IS" altLang="zh-CN" dirty="0" smtClean="0"/>
                <a:t>…</a:t>
              </a:r>
              <a:endParaRPr kumimoji="1" lang="zh-CN" altLang="en-US" dirty="0"/>
            </a:p>
          </p:txBody>
        </p:sp>
        <p:sp>
          <p:nvSpPr>
            <p:cNvPr id="16" name="矩形 15"/>
            <p:cNvSpPr/>
            <p:nvPr/>
          </p:nvSpPr>
          <p:spPr>
            <a:xfrm>
              <a:off x="6444208" y="3284984"/>
              <a:ext cx="216024" cy="576064"/>
            </a:xfrm>
            <a:prstGeom prst="rect">
              <a:avLst/>
            </a:prstGeom>
            <a:solidFill>
              <a:srgbClr val="008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CN" altLang="en-US"/>
            </a:p>
          </p:txBody>
        </p:sp>
        <p:sp>
          <p:nvSpPr>
            <p:cNvPr id="17" name="矩形 16"/>
            <p:cNvSpPr/>
            <p:nvPr/>
          </p:nvSpPr>
          <p:spPr>
            <a:xfrm>
              <a:off x="6876256" y="3284984"/>
              <a:ext cx="504056" cy="576064"/>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8" name="文本框 17"/>
            <p:cNvSpPr txBox="1"/>
            <p:nvPr/>
          </p:nvSpPr>
          <p:spPr>
            <a:xfrm>
              <a:off x="7380312" y="3356992"/>
              <a:ext cx="344039" cy="369332"/>
            </a:xfrm>
            <a:prstGeom prst="rect">
              <a:avLst/>
            </a:prstGeom>
            <a:noFill/>
          </p:spPr>
          <p:txBody>
            <a:bodyPr wrap="none" rtlCol="0">
              <a:spAutoFit/>
            </a:bodyPr>
            <a:lstStyle/>
            <a:p>
              <a:r>
                <a:rPr kumimoji="1" lang="is-IS" altLang="zh-CN" dirty="0" smtClean="0"/>
                <a:t>…</a:t>
              </a:r>
              <a:endParaRPr kumimoji="1" lang="zh-CN" altLang="en-US" dirty="0"/>
            </a:p>
          </p:txBody>
        </p:sp>
      </p:grpSp>
      <p:grpSp>
        <p:nvGrpSpPr>
          <p:cNvPr id="27" name="组 26"/>
          <p:cNvGrpSpPr/>
          <p:nvPr/>
        </p:nvGrpSpPr>
        <p:grpSpPr>
          <a:xfrm>
            <a:off x="3851920" y="2175247"/>
            <a:ext cx="3168352" cy="1181745"/>
            <a:chOff x="3275856" y="2679303"/>
            <a:chExt cx="3168352" cy="1181745"/>
          </a:xfrm>
        </p:grpSpPr>
        <p:cxnSp>
          <p:nvCxnSpPr>
            <p:cNvPr id="21" name="直线连接符 20"/>
            <p:cNvCxnSpPr/>
            <p:nvPr/>
          </p:nvCxnSpPr>
          <p:spPr>
            <a:xfrm>
              <a:off x="3275856" y="2708920"/>
              <a:ext cx="0" cy="1152128"/>
            </a:xfrm>
            <a:prstGeom prst="line">
              <a:avLst/>
            </a:prstGeom>
            <a:ln>
              <a:solidFill>
                <a:schemeClr val="bg2">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2" name="直线连接符 21"/>
            <p:cNvCxnSpPr/>
            <p:nvPr/>
          </p:nvCxnSpPr>
          <p:spPr>
            <a:xfrm>
              <a:off x="6444208" y="2708920"/>
              <a:ext cx="0" cy="1152128"/>
            </a:xfrm>
            <a:prstGeom prst="line">
              <a:avLst/>
            </a:prstGeom>
            <a:ln>
              <a:solidFill>
                <a:schemeClr val="bg2">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5" name="直线箭头连接符 24"/>
            <p:cNvCxnSpPr/>
            <p:nvPr/>
          </p:nvCxnSpPr>
          <p:spPr>
            <a:xfrm>
              <a:off x="3275856" y="2996952"/>
              <a:ext cx="3168352" cy="0"/>
            </a:xfrm>
            <a:prstGeom prst="straightConnector1">
              <a:avLst/>
            </a:prstGeom>
            <a:ln>
              <a:solidFill>
                <a:schemeClr val="bg1">
                  <a:lumMod val="65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6" name="文本框 25"/>
            <p:cNvSpPr txBox="1"/>
            <p:nvPr/>
          </p:nvSpPr>
          <p:spPr>
            <a:xfrm>
              <a:off x="4283968" y="2679303"/>
              <a:ext cx="1413092" cy="461665"/>
            </a:xfrm>
            <a:prstGeom prst="rect">
              <a:avLst/>
            </a:prstGeom>
            <a:solidFill>
              <a:schemeClr val="bg1"/>
            </a:solidFill>
          </p:spPr>
          <p:txBody>
            <a:bodyPr wrap="none" rtlCol="0">
              <a:spAutoFit/>
            </a:bodyPr>
            <a:lstStyle/>
            <a:p>
              <a:r>
                <a:rPr kumimoji="1" lang="en-US" altLang="zh-CN" sz="2400" i="1" dirty="0"/>
                <a:t>i</a:t>
              </a:r>
              <a:r>
                <a:rPr kumimoji="1" lang="en-US" altLang="zh-CN" sz="2400" i="1" dirty="0" smtClean="0"/>
                <a:t>nterval </a:t>
              </a:r>
              <a:r>
                <a:rPr kumimoji="1" lang="en-US" altLang="zh-CN" sz="2400" i="1" dirty="0" err="1" smtClean="0"/>
                <a:t>τ</a:t>
              </a:r>
              <a:endParaRPr kumimoji="1" lang="zh-CN" altLang="en-US" sz="2400" i="1" dirty="0"/>
            </a:p>
          </p:txBody>
        </p:sp>
      </p:grpSp>
      <p:grpSp>
        <p:nvGrpSpPr>
          <p:cNvPr id="30" name="组 29"/>
          <p:cNvGrpSpPr/>
          <p:nvPr/>
        </p:nvGrpSpPr>
        <p:grpSpPr>
          <a:xfrm>
            <a:off x="1691680" y="2636912"/>
            <a:ext cx="4176464" cy="1440160"/>
            <a:chOff x="1115616" y="3140968"/>
            <a:chExt cx="4176464" cy="1440160"/>
          </a:xfrm>
        </p:grpSpPr>
        <p:sp>
          <p:nvSpPr>
            <p:cNvPr id="28" name="圆角矩形 27"/>
            <p:cNvSpPr/>
            <p:nvPr/>
          </p:nvSpPr>
          <p:spPr>
            <a:xfrm>
              <a:off x="1115616" y="3140968"/>
              <a:ext cx="4176464" cy="1008112"/>
            </a:xfrm>
            <a:prstGeom prst="roundRect">
              <a:avLst/>
            </a:prstGeom>
            <a:noFill/>
            <a:ln>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9" name="文本框 28"/>
            <p:cNvSpPr txBox="1"/>
            <p:nvPr/>
          </p:nvSpPr>
          <p:spPr>
            <a:xfrm>
              <a:off x="2267744" y="4119463"/>
              <a:ext cx="2184187" cy="461665"/>
            </a:xfrm>
            <a:prstGeom prst="rect">
              <a:avLst/>
            </a:prstGeom>
            <a:noFill/>
          </p:spPr>
          <p:txBody>
            <a:bodyPr wrap="none" rtlCol="0">
              <a:spAutoFit/>
            </a:bodyPr>
            <a:lstStyle/>
            <a:p>
              <a:r>
                <a:rPr kumimoji="1" lang="en-US" altLang="zh-CN" sz="2400" i="1" dirty="0"/>
                <a:t>s</a:t>
              </a:r>
              <a:r>
                <a:rPr kumimoji="1" lang="en-US" altLang="zh-CN" sz="2400" i="1" dirty="0" smtClean="0"/>
                <a:t>ession: </a:t>
              </a:r>
              <a:r>
                <a:rPr kumimoji="1" lang="en-US" altLang="zh-CN" sz="2400" i="1" dirty="0" smtClean="0">
                  <a:solidFill>
                    <a:srgbClr val="FF0000"/>
                  </a:solidFill>
                </a:rPr>
                <a:t>if  </a:t>
              </a:r>
              <a:r>
                <a:rPr kumimoji="1" lang="en-US" altLang="zh-CN" sz="2400" i="1" dirty="0" err="1" smtClean="0">
                  <a:solidFill>
                    <a:srgbClr val="FF0000"/>
                  </a:solidFill>
                </a:rPr>
                <a:t>τ</a:t>
              </a:r>
              <a:r>
                <a:rPr kumimoji="1" lang="en-US" altLang="zh-CN" sz="2400" i="1" dirty="0" smtClean="0">
                  <a:solidFill>
                    <a:srgbClr val="FF0000"/>
                  </a:solidFill>
                </a:rPr>
                <a:t> &gt; T</a:t>
              </a:r>
              <a:endParaRPr kumimoji="1" lang="zh-CN" altLang="en-US" sz="2400" i="1" dirty="0">
                <a:solidFill>
                  <a:srgbClr val="FF0000"/>
                </a:solidFill>
              </a:endParaRPr>
            </a:p>
          </p:txBody>
        </p:sp>
      </p:grpSp>
      <p:sp>
        <p:nvSpPr>
          <p:cNvPr id="32" name="文本框 31"/>
          <p:cNvSpPr txBox="1"/>
          <p:nvPr/>
        </p:nvSpPr>
        <p:spPr>
          <a:xfrm>
            <a:off x="179512" y="2708920"/>
            <a:ext cx="1224135" cy="707886"/>
          </a:xfrm>
          <a:prstGeom prst="rect">
            <a:avLst/>
          </a:prstGeom>
          <a:noFill/>
        </p:spPr>
        <p:txBody>
          <a:bodyPr wrap="square" rtlCol="0">
            <a:spAutoFit/>
          </a:bodyPr>
          <a:lstStyle/>
          <a:p>
            <a:r>
              <a:rPr kumimoji="1" lang="en-US" altLang="zh-CN" sz="2000" dirty="0" smtClean="0"/>
              <a:t>Logs from a device </a:t>
            </a:r>
            <a:endParaRPr kumimoji="1" lang="zh-CN" altLang="en-US" sz="2000" dirty="0"/>
          </a:p>
        </p:txBody>
      </p:sp>
      <p:sp>
        <p:nvSpPr>
          <p:cNvPr id="33" name="矩形 32"/>
          <p:cNvSpPr/>
          <p:nvPr/>
        </p:nvSpPr>
        <p:spPr>
          <a:xfrm>
            <a:off x="899592" y="4653136"/>
            <a:ext cx="216024" cy="576064"/>
          </a:xfrm>
          <a:prstGeom prst="rect">
            <a:avLst/>
          </a:prstGeom>
          <a:solidFill>
            <a:srgbClr val="008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CN" altLang="en-US"/>
          </a:p>
        </p:txBody>
      </p:sp>
      <p:sp>
        <p:nvSpPr>
          <p:cNvPr id="34" name="文本框 33"/>
          <p:cNvSpPr txBox="1"/>
          <p:nvPr/>
        </p:nvSpPr>
        <p:spPr>
          <a:xfrm>
            <a:off x="1259632" y="4725144"/>
            <a:ext cx="5042015" cy="400110"/>
          </a:xfrm>
          <a:prstGeom prst="rect">
            <a:avLst/>
          </a:prstGeom>
          <a:noFill/>
        </p:spPr>
        <p:txBody>
          <a:bodyPr wrap="none" rtlCol="0">
            <a:spAutoFit/>
          </a:bodyPr>
          <a:lstStyle/>
          <a:p>
            <a:r>
              <a:rPr kumimoji="1" lang="en-US" altLang="zh-CN" sz="2000" dirty="0" smtClean="0"/>
              <a:t>file storage/retrieval operation (user’s activity)</a:t>
            </a:r>
            <a:endParaRPr kumimoji="1" lang="zh-CN" altLang="en-US" sz="2000" dirty="0"/>
          </a:p>
        </p:txBody>
      </p:sp>
      <p:sp>
        <p:nvSpPr>
          <p:cNvPr id="35" name="矩形 34"/>
          <p:cNvSpPr/>
          <p:nvPr/>
        </p:nvSpPr>
        <p:spPr>
          <a:xfrm>
            <a:off x="683568" y="5445224"/>
            <a:ext cx="504056" cy="576064"/>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6" name="文本框 35"/>
          <p:cNvSpPr txBox="1"/>
          <p:nvPr/>
        </p:nvSpPr>
        <p:spPr>
          <a:xfrm>
            <a:off x="1403648" y="5517232"/>
            <a:ext cx="3874203" cy="400110"/>
          </a:xfrm>
          <a:prstGeom prst="rect">
            <a:avLst/>
          </a:prstGeom>
          <a:noFill/>
        </p:spPr>
        <p:txBody>
          <a:bodyPr wrap="none" rtlCol="0">
            <a:spAutoFit/>
          </a:bodyPr>
          <a:lstStyle/>
          <a:p>
            <a:r>
              <a:rPr kumimoji="1" lang="en-US" altLang="zh-CN" sz="2000" dirty="0" smtClean="0"/>
              <a:t>chunk requests (non user’s activity)</a:t>
            </a:r>
            <a:endParaRPr kumimoji="1" lang="zh-CN" altLang="en-US" sz="2000" dirty="0"/>
          </a:p>
        </p:txBody>
      </p:sp>
      <p:sp>
        <p:nvSpPr>
          <p:cNvPr id="3" name="幻灯片编号占位符 2"/>
          <p:cNvSpPr>
            <a:spLocks noGrp="1"/>
          </p:cNvSpPr>
          <p:nvPr>
            <p:ph type="sldNum" sz="quarter" idx="12"/>
          </p:nvPr>
        </p:nvSpPr>
        <p:spPr/>
        <p:txBody>
          <a:bodyPr/>
          <a:lstStyle/>
          <a:p>
            <a:fld id="{0C913308-F349-4B6D-A68A-DD1791B4A57B}" type="slidenum">
              <a:rPr lang="zh-CN" altLang="en-US" smtClean="0"/>
              <a:pPr/>
              <a:t>11</a:t>
            </a:fld>
            <a:endParaRPr lang="zh-CN" altLang="en-US"/>
          </a:p>
        </p:txBody>
      </p:sp>
    </p:spTree>
    <p:extLst>
      <p:ext uri="{BB962C8B-B14F-4D97-AF65-F5344CB8AC3E}">
        <p14:creationId xmlns:p14="http://schemas.microsoft.com/office/powerpoint/2010/main" val="1121256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linds(horizontal)">
                                      <p:cBhvr>
                                        <p:cTn id="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Session Identification</a:t>
            </a:r>
            <a:endParaRPr kumimoji="1" lang="zh-CN" altLang="en-US" dirty="0"/>
          </a:p>
        </p:txBody>
      </p:sp>
      <p:sp>
        <p:nvSpPr>
          <p:cNvPr id="3" name="内容占位符 2"/>
          <p:cNvSpPr>
            <a:spLocks noGrp="1"/>
          </p:cNvSpPr>
          <p:nvPr>
            <p:ph idx="1"/>
          </p:nvPr>
        </p:nvSpPr>
        <p:spPr>
          <a:xfrm>
            <a:off x="457200" y="5085184"/>
            <a:ext cx="8229600" cy="1584176"/>
          </a:xfrm>
        </p:spPr>
        <p:txBody>
          <a:bodyPr>
            <a:normAutofit/>
          </a:bodyPr>
          <a:lstStyle/>
          <a:p>
            <a:r>
              <a:rPr lang="en-US" altLang="zh-CN" sz="2400" dirty="0" smtClean="0"/>
              <a:t>Mixture </a:t>
            </a:r>
            <a:r>
              <a:rPr lang="en-US" altLang="zh-CN" sz="2400" dirty="0"/>
              <a:t>of Gaussians with two </a:t>
            </a:r>
            <a:r>
              <a:rPr lang="en-US" altLang="zh-CN" sz="2400" dirty="0" smtClean="0"/>
              <a:t>clusters</a:t>
            </a:r>
          </a:p>
          <a:p>
            <a:pPr lvl="1"/>
            <a:r>
              <a:rPr lang="en-US" altLang="zh-CN" sz="2000" dirty="0" smtClean="0"/>
              <a:t>Intra</a:t>
            </a:r>
            <a:r>
              <a:rPr lang="en-US" altLang="zh-CN" sz="2000" dirty="0"/>
              <a:t>-session </a:t>
            </a:r>
            <a:r>
              <a:rPr lang="en-US" altLang="zh-CN" sz="2000" dirty="0" smtClean="0"/>
              <a:t>intervals: mean of 10s</a:t>
            </a:r>
          </a:p>
          <a:p>
            <a:pPr lvl="1"/>
            <a:r>
              <a:rPr lang="en-US" altLang="zh-CN" sz="2000" dirty="0" smtClean="0"/>
              <a:t>Inter</a:t>
            </a:r>
            <a:r>
              <a:rPr lang="en-US" altLang="zh-CN" sz="2000" dirty="0"/>
              <a:t>-session </a:t>
            </a:r>
            <a:r>
              <a:rPr lang="en-US" altLang="zh-CN" sz="2000" dirty="0" smtClean="0"/>
              <a:t>intervals: mean of 1 day</a:t>
            </a:r>
            <a:endParaRPr lang="en-US" altLang="zh-CN" sz="2000" dirty="0"/>
          </a:p>
        </p:txBody>
      </p:sp>
      <p:sp>
        <p:nvSpPr>
          <p:cNvPr id="4" name="页脚占位符 3"/>
          <p:cNvSpPr>
            <a:spLocks noGrp="1"/>
          </p:cNvSpPr>
          <p:nvPr>
            <p:ph type="ftr" sz="quarter" idx="11"/>
          </p:nvPr>
        </p:nvSpPr>
        <p:spPr/>
        <p:txBody>
          <a:bodyPr/>
          <a:lstStyle/>
          <a:p>
            <a:r>
              <a:rPr lang="en-US" altLang="zh-CN" smtClean="0"/>
              <a:t>IMC 2016, Santa</a:t>
            </a:r>
            <a:r>
              <a:rPr lang="zh-CN" altLang="en-US" smtClean="0"/>
              <a:t> </a:t>
            </a:r>
            <a:r>
              <a:rPr lang="en-US" altLang="zh-CN" smtClean="0"/>
              <a:t>Monica, CA</a:t>
            </a:r>
            <a:endParaRPr lang="zh-CN" altLang="en-US" dirty="0"/>
          </a:p>
        </p:txBody>
      </p:sp>
      <p:pic>
        <p:nvPicPr>
          <p:cNvPr id="8" name="图片 7" descr="屏幕快照 2016-11-10 下午2.53.4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300" y="1556792"/>
            <a:ext cx="6394028" cy="3368388"/>
          </a:xfrm>
          <a:prstGeom prst="rect">
            <a:avLst/>
          </a:prstGeom>
        </p:spPr>
      </p:pic>
      <p:sp>
        <p:nvSpPr>
          <p:cNvPr id="9" name="文本框 8"/>
          <p:cNvSpPr txBox="1"/>
          <p:nvPr/>
        </p:nvSpPr>
        <p:spPr>
          <a:xfrm>
            <a:off x="5220072" y="1988840"/>
            <a:ext cx="1685077" cy="461665"/>
          </a:xfrm>
          <a:prstGeom prst="rect">
            <a:avLst/>
          </a:prstGeom>
          <a:noFill/>
        </p:spPr>
        <p:txBody>
          <a:bodyPr wrap="none" rtlCol="0">
            <a:spAutoFit/>
          </a:bodyPr>
          <a:lstStyle/>
          <a:p>
            <a:r>
              <a:rPr kumimoji="1" lang="en-US" altLang="zh-CN" sz="2400" dirty="0" smtClean="0">
                <a:solidFill>
                  <a:srgbClr val="0000FF"/>
                </a:solidFill>
              </a:rPr>
              <a:t>PDF of the </a:t>
            </a:r>
            <a:r>
              <a:rPr kumimoji="1" lang="en-US" altLang="zh-CN" sz="2400" i="1" dirty="0" err="1" smtClean="0">
                <a:solidFill>
                  <a:srgbClr val="0000FF"/>
                </a:solidFill>
              </a:rPr>
              <a:t>τ</a:t>
            </a:r>
            <a:endParaRPr kumimoji="1" lang="zh-CN" altLang="en-US" sz="2400" dirty="0">
              <a:solidFill>
                <a:srgbClr val="0000FF"/>
              </a:solidFill>
            </a:endParaRPr>
          </a:p>
        </p:txBody>
      </p:sp>
      <p:grpSp>
        <p:nvGrpSpPr>
          <p:cNvPr id="12" name="组 11"/>
          <p:cNvGrpSpPr/>
          <p:nvPr/>
        </p:nvGrpSpPr>
        <p:grpSpPr>
          <a:xfrm>
            <a:off x="4520644" y="3212976"/>
            <a:ext cx="1918677" cy="1296144"/>
            <a:chOff x="4520644" y="3212976"/>
            <a:chExt cx="1918677" cy="1296144"/>
          </a:xfrm>
        </p:grpSpPr>
        <p:sp>
          <p:nvSpPr>
            <p:cNvPr id="10" name="等腰三角形 9"/>
            <p:cNvSpPr/>
            <p:nvPr/>
          </p:nvSpPr>
          <p:spPr>
            <a:xfrm>
              <a:off x="4788024" y="3717032"/>
              <a:ext cx="1008112" cy="792088"/>
            </a:xfrm>
            <a:prstGeom prst="triangl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000"/>
            </a:p>
          </p:txBody>
        </p:sp>
        <p:sp>
          <p:nvSpPr>
            <p:cNvPr id="11" name="文本框 10"/>
            <p:cNvSpPr txBox="1"/>
            <p:nvPr/>
          </p:nvSpPr>
          <p:spPr>
            <a:xfrm>
              <a:off x="4520644" y="3212976"/>
              <a:ext cx="1918677" cy="461665"/>
            </a:xfrm>
            <a:prstGeom prst="rect">
              <a:avLst/>
            </a:prstGeom>
            <a:noFill/>
          </p:spPr>
          <p:txBody>
            <a:bodyPr wrap="none" rtlCol="0">
              <a:spAutoFit/>
            </a:bodyPr>
            <a:lstStyle/>
            <a:p>
              <a:r>
                <a:rPr kumimoji="1" lang="en-US" altLang="zh-CN" sz="2400" i="1" dirty="0" err="1" smtClean="0">
                  <a:solidFill>
                    <a:srgbClr val="FF0000"/>
                  </a:solidFill>
                </a:rPr>
                <a:t>τ</a:t>
              </a:r>
              <a:r>
                <a:rPr kumimoji="1" lang="en-US" altLang="zh-CN" sz="2400" i="1" dirty="0" smtClean="0">
                  <a:solidFill>
                    <a:srgbClr val="FF0000"/>
                  </a:solidFill>
                </a:rPr>
                <a:t> </a:t>
              </a:r>
              <a:r>
                <a:rPr kumimoji="1" lang="en-US" altLang="zh-CN" sz="2400" i="1" dirty="0">
                  <a:solidFill>
                    <a:srgbClr val="FF0000"/>
                  </a:solidFill>
                </a:rPr>
                <a:t>&gt; </a:t>
              </a:r>
              <a:r>
                <a:rPr kumimoji="1" lang="en-US" altLang="zh-CN" sz="2400" i="1" dirty="0" smtClean="0">
                  <a:solidFill>
                    <a:srgbClr val="FF0000"/>
                  </a:solidFill>
                </a:rPr>
                <a:t>T = 1 hour </a:t>
              </a:r>
              <a:r>
                <a:rPr kumimoji="1" lang="en-US" altLang="zh-CN" sz="2400" dirty="0" smtClean="0"/>
                <a:t> </a:t>
              </a:r>
              <a:endParaRPr kumimoji="1" lang="zh-CN" altLang="en-US" sz="2400" dirty="0"/>
            </a:p>
          </p:txBody>
        </p:sp>
      </p:grpSp>
      <p:sp>
        <p:nvSpPr>
          <p:cNvPr id="5" name="幻灯片编号占位符 4"/>
          <p:cNvSpPr>
            <a:spLocks noGrp="1"/>
          </p:cNvSpPr>
          <p:nvPr>
            <p:ph type="sldNum" sz="quarter" idx="12"/>
          </p:nvPr>
        </p:nvSpPr>
        <p:spPr/>
        <p:txBody>
          <a:bodyPr/>
          <a:lstStyle/>
          <a:p>
            <a:fld id="{0C913308-F349-4B6D-A68A-DD1791B4A57B}" type="slidenum">
              <a:rPr lang="zh-CN" altLang="en-US" smtClean="0"/>
              <a:pPr/>
              <a:t>12</a:t>
            </a:fld>
            <a:endParaRPr lang="zh-CN" altLang="en-US"/>
          </a:p>
        </p:txBody>
      </p:sp>
    </p:spTree>
    <p:extLst>
      <p:ext uri="{BB962C8B-B14F-4D97-AF65-F5344CB8AC3E}">
        <p14:creationId xmlns:p14="http://schemas.microsoft.com/office/powerpoint/2010/main" val="22713757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Session Characteristics</a:t>
            </a:r>
            <a:endParaRPr kumimoji="1"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3438644032"/>
              </p:ext>
            </p:extLst>
          </p:nvPr>
        </p:nvGraphicFramePr>
        <p:xfrm>
          <a:off x="1547664" y="1700808"/>
          <a:ext cx="6172200" cy="1060703"/>
        </p:xfrm>
        <a:graphic>
          <a:graphicData uri="http://schemas.openxmlformats.org/drawingml/2006/table">
            <a:tbl>
              <a:tblPr firstRow="1" bandRow="1">
                <a:tableStyleId>{00A15C55-8517-42AA-B614-E9B94910E393}</a:tableStyleId>
              </a:tblPr>
              <a:tblGrid>
                <a:gridCol w="2057400"/>
                <a:gridCol w="2057400"/>
                <a:gridCol w="2057400"/>
              </a:tblGrid>
              <a:tr h="370840">
                <a:tc>
                  <a:txBody>
                    <a:bodyPr/>
                    <a:lstStyle/>
                    <a:p>
                      <a:pPr algn="ctr">
                        <a:lnSpc>
                          <a:spcPct val="120000"/>
                        </a:lnSpc>
                      </a:pPr>
                      <a:r>
                        <a:rPr lang="en-US" altLang="zh-CN" sz="2400" dirty="0" smtClean="0"/>
                        <a:t>Storage-only</a:t>
                      </a:r>
                      <a:endParaRPr lang="zh-CN" altLang="en-US" sz="2400" dirty="0"/>
                    </a:p>
                  </a:txBody>
                  <a:tcPr/>
                </a:tc>
                <a:tc>
                  <a:txBody>
                    <a:bodyPr/>
                    <a:lstStyle/>
                    <a:p>
                      <a:pPr algn="ctr">
                        <a:lnSpc>
                          <a:spcPct val="120000"/>
                        </a:lnSpc>
                      </a:pPr>
                      <a:r>
                        <a:rPr lang="en-US" altLang="zh-CN" sz="2400" dirty="0" smtClean="0"/>
                        <a:t>Retrieval-only</a:t>
                      </a:r>
                      <a:endParaRPr lang="zh-CN" altLang="en-US" sz="2400" dirty="0"/>
                    </a:p>
                  </a:txBody>
                  <a:tcPr/>
                </a:tc>
                <a:tc>
                  <a:txBody>
                    <a:bodyPr/>
                    <a:lstStyle/>
                    <a:p>
                      <a:pPr algn="ctr">
                        <a:lnSpc>
                          <a:spcPct val="120000"/>
                        </a:lnSpc>
                      </a:pPr>
                      <a:r>
                        <a:rPr lang="en-US" altLang="zh-CN" sz="2400" dirty="0" smtClean="0"/>
                        <a:t>mix</a:t>
                      </a:r>
                      <a:endParaRPr lang="zh-CN" altLang="en-US" sz="2400" dirty="0"/>
                    </a:p>
                  </a:txBody>
                  <a:tcPr/>
                </a:tc>
              </a:tr>
              <a:tr h="370840">
                <a:tc>
                  <a:txBody>
                    <a:bodyPr/>
                    <a:lstStyle/>
                    <a:p>
                      <a:pPr algn="ctr">
                        <a:lnSpc>
                          <a:spcPct val="120000"/>
                        </a:lnSpc>
                      </a:pPr>
                      <a:r>
                        <a:rPr lang="en-US" altLang="zh-CN" sz="2400" dirty="0" smtClean="0"/>
                        <a:t>68%</a:t>
                      </a:r>
                      <a:endParaRPr lang="zh-CN" altLang="en-US" sz="2400" dirty="0"/>
                    </a:p>
                  </a:txBody>
                  <a:tcPr/>
                </a:tc>
                <a:tc>
                  <a:txBody>
                    <a:bodyPr/>
                    <a:lstStyle/>
                    <a:p>
                      <a:pPr algn="ctr">
                        <a:lnSpc>
                          <a:spcPct val="120000"/>
                        </a:lnSpc>
                      </a:pPr>
                      <a:r>
                        <a:rPr lang="en-US" altLang="zh-CN" sz="2400" dirty="0" smtClean="0"/>
                        <a:t>30%</a:t>
                      </a:r>
                      <a:endParaRPr lang="zh-CN" altLang="en-US" sz="2400" dirty="0"/>
                    </a:p>
                  </a:txBody>
                  <a:tcPr/>
                </a:tc>
                <a:tc>
                  <a:txBody>
                    <a:bodyPr/>
                    <a:lstStyle/>
                    <a:p>
                      <a:pPr algn="ctr">
                        <a:lnSpc>
                          <a:spcPct val="120000"/>
                        </a:lnSpc>
                      </a:pPr>
                      <a:r>
                        <a:rPr lang="en-US" altLang="zh-CN" sz="2400" dirty="0" smtClean="0"/>
                        <a:t>2%</a:t>
                      </a:r>
                      <a:endParaRPr lang="zh-CN" altLang="en-US" sz="2400" dirty="0"/>
                    </a:p>
                  </a:txBody>
                  <a:tcPr/>
                </a:tc>
              </a:tr>
            </a:tbl>
          </a:graphicData>
        </a:graphic>
      </p:graphicFrame>
      <p:sp>
        <p:nvSpPr>
          <p:cNvPr id="4" name="页脚占位符 3"/>
          <p:cNvSpPr>
            <a:spLocks noGrp="1"/>
          </p:cNvSpPr>
          <p:nvPr>
            <p:ph type="ftr" sz="quarter" idx="11"/>
          </p:nvPr>
        </p:nvSpPr>
        <p:spPr/>
        <p:txBody>
          <a:bodyPr/>
          <a:lstStyle/>
          <a:p>
            <a:r>
              <a:rPr lang="en-US" altLang="zh-CN" smtClean="0"/>
              <a:t>IMC 2016, Santa</a:t>
            </a:r>
            <a:r>
              <a:rPr lang="zh-CN" altLang="en-US" smtClean="0"/>
              <a:t> </a:t>
            </a:r>
            <a:r>
              <a:rPr lang="en-US" altLang="zh-CN" smtClean="0"/>
              <a:t>Monica, CA</a:t>
            </a:r>
            <a:endParaRPr lang="zh-CN" altLang="en-US" dirty="0"/>
          </a:p>
        </p:txBody>
      </p:sp>
      <p:grpSp>
        <p:nvGrpSpPr>
          <p:cNvPr id="8" name="组 7"/>
          <p:cNvGrpSpPr/>
          <p:nvPr/>
        </p:nvGrpSpPr>
        <p:grpSpPr>
          <a:xfrm>
            <a:off x="1619672" y="2993090"/>
            <a:ext cx="5904656" cy="3676270"/>
            <a:chOff x="1619672" y="2993090"/>
            <a:chExt cx="5904656" cy="3676270"/>
          </a:xfrm>
        </p:grpSpPr>
        <p:pic>
          <p:nvPicPr>
            <p:cNvPr id="6" name="图片 5" descr="屏幕快照 2016-11-10 下午3.15.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2993090"/>
              <a:ext cx="5904656" cy="3676270"/>
            </a:xfrm>
            <a:prstGeom prst="rect">
              <a:avLst/>
            </a:prstGeom>
          </p:spPr>
        </p:pic>
        <p:sp>
          <p:nvSpPr>
            <p:cNvPr id="7" name="文本框 6"/>
            <p:cNvSpPr txBox="1"/>
            <p:nvPr/>
          </p:nvSpPr>
          <p:spPr>
            <a:xfrm>
              <a:off x="3203848" y="4725144"/>
              <a:ext cx="3550596" cy="400110"/>
            </a:xfrm>
            <a:prstGeom prst="rect">
              <a:avLst/>
            </a:prstGeom>
            <a:noFill/>
          </p:spPr>
          <p:txBody>
            <a:bodyPr wrap="none" rtlCol="0">
              <a:spAutoFit/>
            </a:bodyPr>
            <a:lstStyle/>
            <a:p>
              <a:r>
                <a:rPr kumimoji="1" lang="en-US" altLang="zh-CN" sz="2000" dirty="0" smtClean="0">
                  <a:solidFill>
                    <a:srgbClr val="0000FF"/>
                  </a:solidFill>
                </a:rPr>
                <a:t>#</a:t>
              </a:r>
              <a:r>
                <a:rPr kumimoji="1" lang="zh-CN" altLang="en-US" sz="2000" dirty="0" smtClean="0">
                  <a:solidFill>
                    <a:srgbClr val="0000FF"/>
                  </a:solidFill>
                </a:rPr>
                <a:t> </a:t>
              </a:r>
              <a:r>
                <a:rPr kumimoji="1" lang="en-US" altLang="zh-CN" sz="2000" dirty="0" smtClean="0">
                  <a:solidFill>
                    <a:srgbClr val="0000FF"/>
                  </a:solidFill>
                </a:rPr>
                <a:t>of</a:t>
              </a:r>
              <a:r>
                <a:rPr kumimoji="1" lang="zh-CN" altLang="en-US" sz="2000" dirty="0" smtClean="0">
                  <a:solidFill>
                    <a:srgbClr val="0000FF"/>
                  </a:solidFill>
                </a:rPr>
                <a:t> </a:t>
              </a:r>
              <a:r>
                <a:rPr kumimoji="1" lang="en-US" altLang="zh-CN" sz="2000" dirty="0" smtClean="0">
                  <a:solidFill>
                    <a:srgbClr val="0000FF"/>
                  </a:solidFill>
                </a:rPr>
                <a:t>files</a:t>
              </a:r>
              <a:r>
                <a:rPr kumimoji="1" lang="zh-CN" altLang="en-US" sz="2000" dirty="0" smtClean="0">
                  <a:solidFill>
                    <a:srgbClr val="0000FF"/>
                  </a:solidFill>
                </a:rPr>
                <a:t> </a:t>
              </a:r>
              <a:r>
                <a:rPr kumimoji="1" lang="en-US" altLang="zh-CN" sz="2000" dirty="0" smtClean="0">
                  <a:solidFill>
                    <a:srgbClr val="0000FF"/>
                  </a:solidFill>
                </a:rPr>
                <a:t>transferred</a:t>
              </a:r>
              <a:r>
                <a:rPr kumimoji="1" lang="zh-CN" altLang="en-US" sz="2000" dirty="0" smtClean="0">
                  <a:solidFill>
                    <a:srgbClr val="0000FF"/>
                  </a:solidFill>
                </a:rPr>
                <a:t> </a:t>
              </a:r>
              <a:r>
                <a:rPr kumimoji="1" lang="en-US" altLang="zh-CN" sz="2000" dirty="0" smtClean="0">
                  <a:solidFill>
                    <a:srgbClr val="0000FF"/>
                  </a:solidFill>
                </a:rPr>
                <a:t>in</a:t>
              </a:r>
              <a:r>
                <a:rPr kumimoji="1" lang="zh-CN" altLang="en-US" sz="2000" dirty="0" smtClean="0">
                  <a:solidFill>
                    <a:srgbClr val="0000FF"/>
                  </a:solidFill>
                </a:rPr>
                <a:t> </a:t>
              </a:r>
              <a:r>
                <a:rPr kumimoji="1" lang="en-US" altLang="zh-CN" sz="2000" dirty="0" smtClean="0">
                  <a:solidFill>
                    <a:srgbClr val="0000FF"/>
                  </a:solidFill>
                </a:rPr>
                <a:t>a</a:t>
              </a:r>
              <a:r>
                <a:rPr kumimoji="1" lang="zh-CN" altLang="en-US" sz="2000" dirty="0" smtClean="0">
                  <a:solidFill>
                    <a:srgbClr val="0000FF"/>
                  </a:solidFill>
                </a:rPr>
                <a:t> </a:t>
              </a:r>
              <a:r>
                <a:rPr kumimoji="1" lang="en-US" altLang="zh-CN" sz="2000" dirty="0" smtClean="0">
                  <a:solidFill>
                    <a:srgbClr val="0000FF"/>
                  </a:solidFill>
                </a:rPr>
                <a:t>session</a:t>
              </a:r>
              <a:endParaRPr kumimoji="1" lang="zh-CN" altLang="en-US" sz="2000" dirty="0">
                <a:solidFill>
                  <a:srgbClr val="0000FF"/>
                </a:solidFill>
              </a:endParaRPr>
            </a:p>
          </p:txBody>
        </p:sp>
      </p:grpSp>
      <p:sp>
        <p:nvSpPr>
          <p:cNvPr id="9" name="矩形 8"/>
          <p:cNvSpPr/>
          <p:nvPr/>
        </p:nvSpPr>
        <p:spPr>
          <a:xfrm>
            <a:off x="1979712" y="4005064"/>
            <a:ext cx="648072" cy="2232248"/>
          </a:xfrm>
          <a:prstGeom prst="rect">
            <a:avLst/>
          </a:prstGeom>
          <a:solidFill>
            <a:schemeClr val="bg1">
              <a:lumMod val="65000"/>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矩形 9"/>
          <p:cNvSpPr/>
          <p:nvPr/>
        </p:nvSpPr>
        <p:spPr>
          <a:xfrm>
            <a:off x="5004048" y="3140968"/>
            <a:ext cx="2160240" cy="1224136"/>
          </a:xfrm>
          <a:prstGeom prst="rect">
            <a:avLst/>
          </a:prstGeom>
          <a:solidFill>
            <a:schemeClr val="bg1">
              <a:lumMod val="65000"/>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3" name="幻灯片编号占位符 2"/>
          <p:cNvSpPr>
            <a:spLocks noGrp="1"/>
          </p:cNvSpPr>
          <p:nvPr>
            <p:ph type="sldNum" sz="quarter" idx="12"/>
          </p:nvPr>
        </p:nvSpPr>
        <p:spPr/>
        <p:txBody>
          <a:bodyPr/>
          <a:lstStyle/>
          <a:p>
            <a:fld id="{0C913308-F349-4B6D-A68A-DD1791B4A57B}" type="slidenum">
              <a:rPr lang="zh-CN" altLang="en-US" smtClean="0"/>
              <a:pPr/>
              <a:t>13</a:t>
            </a:fld>
            <a:endParaRPr lang="zh-CN" altLang="en-US"/>
          </a:p>
        </p:txBody>
      </p:sp>
    </p:spTree>
    <p:extLst>
      <p:ext uri="{BB962C8B-B14F-4D97-AF65-F5344CB8AC3E}">
        <p14:creationId xmlns:p14="http://schemas.microsoft.com/office/powerpoint/2010/main" val="3297945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Storage-only</a:t>
            </a:r>
            <a:r>
              <a:rPr kumimoji="1" lang="zh-CN" altLang="en-US" dirty="0" smtClean="0"/>
              <a:t> </a:t>
            </a:r>
            <a:r>
              <a:rPr kumimoji="1" lang="en-US" altLang="zh-CN" dirty="0"/>
              <a:t>s</a:t>
            </a:r>
            <a:r>
              <a:rPr kumimoji="1" lang="en-US" altLang="zh-CN" dirty="0" smtClean="0"/>
              <a:t>ession</a:t>
            </a:r>
            <a:r>
              <a:rPr kumimoji="1" lang="zh-CN" altLang="en-US" dirty="0" smtClean="0"/>
              <a:t> </a:t>
            </a:r>
            <a:r>
              <a:rPr kumimoji="1" lang="en-US" altLang="zh-CN" dirty="0" smtClean="0"/>
              <a:t>size</a:t>
            </a:r>
            <a:r>
              <a:rPr kumimoji="1" lang="zh-CN" altLang="en-US" dirty="0" smtClean="0"/>
              <a:t> </a:t>
            </a:r>
            <a:r>
              <a:rPr kumimoji="1" lang="en-US" altLang="zh-CN" dirty="0" smtClean="0"/>
              <a:t>(in</a:t>
            </a:r>
            <a:r>
              <a:rPr kumimoji="1" lang="zh-CN" altLang="en-US" dirty="0" smtClean="0"/>
              <a:t> </a:t>
            </a:r>
            <a:r>
              <a:rPr kumimoji="1" lang="en-US" altLang="zh-CN" dirty="0" smtClean="0"/>
              <a:t>bytes)</a:t>
            </a:r>
            <a:endParaRPr kumimoji="1" lang="zh-CN" altLang="en-US" dirty="0"/>
          </a:p>
        </p:txBody>
      </p:sp>
      <p:sp>
        <p:nvSpPr>
          <p:cNvPr id="3" name="内容占位符 2"/>
          <p:cNvSpPr>
            <a:spLocks noGrp="1"/>
          </p:cNvSpPr>
          <p:nvPr>
            <p:ph idx="1"/>
          </p:nvPr>
        </p:nvSpPr>
        <p:spPr>
          <a:xfrm>
            <a:off x="539552" y="5805264"/>
            <a:ext cx="8229600" cy="392907"/>
          </a:xfrm>
        </p:spPr>
        <p:txBody>
          <a:bodyPr>
            <a:normAutofit fontScale="70000" lnSpcReduction="20000"/>
          </a:bodyPr>
          <a:lstStyle/>
          <a:p>
            <a:r>
              <a:rPr kumimoji="1" lang="en-US" altLang="zh-CN" dirty="0" smtClean="0"/>
              <a:t>Linearly</a:t>
            </a:r>
            <a:r>
              <a:rPr kumimoji="1" lang="zh-CN" altLang="en-US" dirty="0" smtClean="0"/>
              <a:t> </a:t>
            </a:r>
            <a:r>
              <a:rPr kumimoji="1" lang="en-US" altLang="zh-CN" dirty="0" smtClean="0"/>
              <a:t>correlated</a:t>
            </a:r>
            <a:r>
              <a:rPr kumimoji="1" lang="zh-CN" altLang="en-US" dirty="0" smtClean="0"/>
              <a:t> </a:t>
            </a:r>
            <a:r>
              <a:rPr kumimoji="1" lang="en-US" altLang="zh-CN" dirty="0" smtClean="0"/>
              <a:t>to</a:t>
            </a:r>
            <a:r>
              <a:rPr kumimoji="1" lang="zh-CN" altLang="en-US" dirty="0" smtClean="0"/>
              <a:t> </a:t>
            </a:r>
            <a:r>
              <a:rPr kumimoji="1" lang="en-US" altLang="zh-CN" dirty="0" smtClean="0"/>
              <a:t>the</a:t>
            </a:r>
            <a:r>
              <a:rPr kumimoji="1" lang="zh-CN" altLang="en-US" dirty="0" smtClean="0"/>
              <a:t> </a:t>
            </a:r>
            <a:r>
              <a:rPr kumimoji="1" lang="en-US" altLang="zh-CN" dirty="0" smtClean="0"/>
              <a:t>number</a:t>
            </a:r>
            <a:r>
              <a:rPr kumimoji="1" lang="zh-CN" altLang="en-US" dirty="0" smtClean="0"/>
              <a:t> </a:t>
            </a:r>
            <a:r>
              <a:rPr kumimoji="1" lang="en-US" altLang="zh-CN" dirty="0" smtClean="0"/>
              <a:t>of</a:t>
            </a:r>
            <a:r>
              <a:rPr kumimoji="1" lang="zh-CN" altLang="en-US" dirty="0" smtClean="0"/>
              <a:t> </a:t>
            </a:r>
            <a:r>
              <a:rPr kumimoji="1" lang="en-US" altLang="zh-CN" dirty="0" smtClean="0"/>
              <a:t>stored</a:t>
            </a:r>
            <a:r>
              <a:rPr kumimoji="1" lang="zh-CN" altLang="en-US" dirty="0" smtClean="0"/>
              <a:t> </a:t>
            </a:r>
            <a:r>
              <a:rPr kumimoji="1" lang="en-US" altLang="zh-CN" dirty="0" smtClean="0"/>
              <a:t>files: slope 1.5MB</a:t>
            </a:r>
            <a:endParaRPr kumimoji="1" lang="zh-CN" altLang="en-US" dirty="0"/>
          </a:p>
        </p:txBody>
      </p:sp>
      <p:sp>
        <p:nvSpPr>
          <p:cNvPr id="4" name="页脚占位符 3"/>
          <p:cNvSpPr>
            <a:spLocks noGrp="1"/>
          </p:cNvSpPr>
          <p:nvPr>
            <p:ph type="ftr" sz="quarter" idx="11"/>
          </p:nvPr>
        </p:nvSpPr>
        <p:spPr/>
        <p:txBody>
          <a:bodyPr/>
          <a:lstStyle/>
          <a:p>
            <a:r>
              <a:rPr lang="en-US" altLang="zh-CN" smtClean="0"/>
              <a:t>IMC 2016, Santa</a:t>
            </a:r>
            <a:r>
              <a:rPr lang="zh-CN" altLang="en-US" smtClean="0"/>
              <a:t> </a:t>
            </a:r>
            <a:r>
              <a:rPr lang="en-US" altLang="zh-CN" smtClean="0"/>
              <a:t>Monica, CA</a:t>
            </a:r>
            <a:endParaRPr lang="zh-CN" altLang="en-US" dirty="0"/>
          </a:p>
        </p:txBody>
      </p:sp>
      <p:pic>
        <p:nvPicPr>
          <p:cNvPr id="5" name="图片 4" descr="屏幕快照 2016-11-10 下午4.17.18.png"/>
          <p:cNvPicPr>
            <a:picLocks noChangeAspect="1"/>
          </p:cNvPicPr>
          <p:nvPr/>
        </p:nvPicPr>
        <p:blipFill rotWithShape="1">
          <a:blip r:embed="rId3">
            <a:extLst>
              <a:ext uri="{28A0092B-C50C-407E-A947-70E740481C1C}">
                <a14:useLocalDpi xmlns:a14="http://schemas.microsoft.com/office/drawing/2010/main" val="0"/>
              </a:ext>
            </a:extLst>
          </a:blip>
          <a:srcRect b="4603"/>
          <a:stretch/>
        </p:blipFill>
        <p:spPr>
          <a:xfrm>
            <a:off x="1547664" y="1459482"/>
            <a:ext cx="6707383" cy="4201766"/>
          </a:xfrm>
          <a:prstGeom prst="rect">
            <a:avLst/>
          </a:prstGeom>
        </p:spPr>
      </p:pic>
      <p:cxnSp>
        <p:nvCxnSpPr>
          <p:cNvPr id="8" name="直线连接符 7"/>
          <p:cNvCxnSpPr/>
          <p:nvPr/>
        </p:nvCxnSpPr>
        <p:spPr>
          <a:xfrm flipV="1">
            <a:off x="2411760" y="2492896"/>
            <a:ext cx="5544616" cy="2520280"/>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6" name="幻灯片编号占位符 5"/>
          <p:cNvSpPr>
            <a:spLocks noGrp="1"/>
          </p:cNvSpPr>
          <p:nvPr>
            <p:ph type="sldNum" sz="quarter" idx="12"/>
          </p:nvPr>
        </p:nvSpPr>
        <p:spPr/>
        <p:txBody>
          <a:bodyPr/>
          <a:lstStyle/>
          <a:p>
            <a:fld id="{0C913308-F349-4B6D-A68A-DD1791B4A57B}" type="slidenum">
              <a:rPr lang="zh-CN" altLang="en-US" smtClean="0"/>
              <a:pPr/>
              <a:t>14</a:t>
            </a:fld>
            <a:endParaRPr lang="zh-CN" altLang="en-US"/>
          </a:p>
        </p:txBody>
      </p:sp>
    </p:spTree>
    <p:extLst>
      <p:ext uri="{BB962C8B-B14F-4D97-AF65-F5344CB8AC3E}">
        <p14:creationId xmlns:p14="http://schemas.microsoft.com/office/powerpoint/2010/main" val="116538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Retrieval-only</a:t>
            </a:r>
            <a:r>
              <a:rPr kumimoji="1" lang="zh-CN" altLang="en-US" dirty="0" smtClean="0"/>
              <a:t> </a:t>
            </a:r>
            <a:r>
              <a:rPr kumimoji="1" lang="en-US" altLang="zh-CN" dirty="0"/>
              <a:t>s</a:t>
            </a:r>
            <a:r>
              <a:rPr kumimoji="1" lang="en-US" altLang="zh-CN" dirty="0" smtClean="0"/>
              <a:t>ession</a:t>
            </a:r>
            <a:r>
              <a:rPr kumimoji="1" lang="zh-CN" altLang="en-US" dirty="0" smtClean="0"/>
              <a:t> </a:t>
            </a:r>
            <a:r>
              <a:rPr kumimoji="1" lang="en-US" altLang="zh-CN" dirty="0" smtClean="0"/>
              <a:t>size</a:t>
            </a:r>
            <a:r>
              <a:rPr kumimoji="1" lang="zh-CN" altLang="en-US" dirty="0" smtClean="0"/>
              <a:t> </a:t>
            </a:r>
            <a:r>
              <a:rPr kumimoji="1" lang="en-US" altLang="zh-CN" dirty="0" smtClean="0"/>
              <a:t>(in</a:t>
            </a:r>
            <a:r>
              <a:rPr kumimoji="1" lang="zh-CN" altLang="en-US" dirty="0" smtClean="0"/>
              <a:t> </a:t>
            </a:r>
            <a:r>
              <a:rPr kumimoji="1" lang="en-US" altLang="zh-CN" dirty="0" smtClean="0"/>
              <a:t>bytes)</a:t>
            </a:r>
            <a:endParaRPr kumimoji="1" lang="zh-CN" altLang="en-US" dirty="0"/>
          </a:p>
        </p:txBody>
      </p:sp>
      <p:sp>
        <p:nvSpPr>
          <p:cNvPr id="3" name="内容占位符 2"/>
          <p:cNvSpPr>
            <a:spLocks noGrp="1"/>
          </p:cNvSpPr>
          <p:nvPr>
            <p:ph idx="1"/>
          </p:nvPr>
        </p:nvSpPr>
        <p:spPr>
          <a:xfrm>
            <a:off x="539552" y="5517232"/>
            <a:ext cx="8229600" cy="864096"/>
          </a:xfrm>
        </p:spPr>
        <p:txBody>
          <a:bodyPr>
            <a:normAutofit fontScale="62500" lnSpcReduction="20000"/>
          </a:bodyPr>
          <a:lstStyle/>
          <a:p>
            <a:pPr>
              <a:lnSpc>
                <a:spcPct val="140000"/>
              </a:lnSpc>
            </a:pPr>
            <a:r>
              <a:rPr kumimoji="1" lang="en-US" altLang="zh-CN" dirty="0" smtClean="0"/>
              <a:t>Complex</a:t>
            </a:r>
            <a:r>
              <a:rPr kumimoji="1" lang="zh-CN" altLang="en-US" dirty="0" smtClean="0"/>
              <a:t> </a:t>
            </a:r>
            <a:r>
              <a:rPr kumimoji="1" lang="en-US" altLang="zh-CN" dirty="0" smtClean="0"/>
              <a:t>correlation</a:t>
            </a:r>
            <a:r>
              <a:rPr kumimoji="1" lang="zh-CN" altLang="en-US" dirty="0" smtClean="0"/>
              <a:t> </a:t>
            </a:r>
            <a:r>
              <a:rPr kumimoji="1" lang="en-US" altLang="zh-CN" dirty="0" smtClean="0"/>
              <a:t>when</a:t>
            </a:r>
            <a:r>
              <a:rPr kumimoji="1" lang="zh-CN" altLang="en-US" dirty="0" smtClean="0"/>
              <a:t> </a:t>
            </a:r>
            <a:r>
              <a:rPr kumimoji="1" lang="en-US" altLang="zh-CN" dirty="0" smtClean="0"/>
              <a:t>&lt;</a:t>
            </a:r>
            <a:r>
              <a:rPr kumimoji="1" lang="zh-CN" altLang="en-US" dirty="0" smtClean="0"/>
              <a:t> </a:t>
            </a:r>
            <a:r>
              <a:rPr kumimoji="1" lang="en-US" altLang="zh-CN" dirty="0" smtClean="0"/>
              <a:t>10</a:t>
            </a:r>
            <a:r>
              <a:rPr kumimoji="1" lang="zh-CN" altLang="en-US" dirty="0" smtClean="0"/>
              <a:t> </a:t>
            </a:r>
            <a:r>
              <a:rPr kumimoji="1" lang="en-US" altLang="zh-CN" dirty="0" smtClean="0"/>
              <a:t>files</a:t>
            </a:r>
            <a:r>
              <a:rPr kumimoji="1" lang="zh-CN" altLang="en-US" dirty="0" smtClean="0"/>
              <a:t> </a:t>
            </a:r>
            <a:r>
              <a:rPr kumimoji="1" lang="en-US" altLang="zh-CN" dirty="0" smtClean="0"/>
              <a:t>(most</a:t>
            </a:r>
            <a:r>
              <a:rPr kumimoji="1" lang="zh-CN" altLang="en-US" dirty="0" smtClean="0"/>
              <a:t> </a:t>
            </a:r>
            <a:r>
              <a:rPr kumimoji="1" lang="en-US" altLang="zh-CN" dirty="0" smtClean="0"/>
              <a:t>of</a:t>
            </a:r>
            <a:r>
              <a:rPr kumimoji="1" lang="zh-CN" altLang="en-US" dirty="0" smtClean="0"/>
              <a:t> </a:t>
            </a:r>
            <a:r>
              <a:rPr kumimoji="1" lang="en-US" altLang="zh-CN" dirty="0" smtClean="0"/>
              <a:t>sessions)</a:t>
            </a:r>
          </a:p>
          <a:p>
            <a:pPr lvl="1">
              <a:lnSpc>
                <a:spcPct val="140000"/>
              </a:lnSpc>
            </a:pPr>
            <a:r>
              <a:rPr kumimoji="1" lang="en-US" altLang="zh-CN" dirty="0" smtClean="0"/>
              <a:t>Larger</a:t>
            </a:r>
            <a:r>
              <a:rPr kumimoji="1" lang="zh-CN" altLang="en-US" dirty="0" smtClean="0"/>
              <a:t> </a:t>
            </a:r>
            <a:r>
              <a:rPr kumimoji="1" lang="en-US" altLang="zh-CN" dirty="0" smtClean="0"/>
              <a:t>file</a:t>
            </a:r>
            <a:r>
              <a:rPr kumimoji="1" lang="zh-CN" altLang="en-US" dirty="0" smtClean="0"/>
              <a:t> </a:t>
            </a:r>
            <a:r>
              <a:rPr kumimoji="1" lang="en-US" altLang="zh-CN" dirty="0" smtClean="0"/>
              <a:t>size</a:t>
            </a:r>
          </a:p>
          <a:p>
            <a:pPr>
              <a:lnSpc>
                <a:spcPct val="140000"/>
              </a:lnSpc>
            </a:pPr>
            <a:endParaRPr kumimoji="1" lang="zh-CN" altLang="en-US" dirty="0"/>
          </a:p>
        </p:txBody>
      </p:sp>
      <p:sp>
        <p:nvSpPr>
          <p:cNvPr id="4" name="页脚占位符 3"/>
          <p:cNvSpPr>
            <a:spLocks noGrp="1"/>
          </p:cNvSpPr>
          <p:nvPr>
            <p:ph type="ftr" sz="quarter" idx="11"/>
          </p:nvPr>
        </p:nvSpPr>
        <p:spPr/>
        <p:txBody>
          <a:bodyPr/>
          <a:lstStyle/>
          <a:p>
            <a:r>
              <a:rPr lang="en-US" altLang="zh-CN" smtClean="0"/>
              <a:t>IMC 2016, Santa</a:t>
            </a:r>
            <a:r>
              <a:rPr lang="zh-CN" altLang="en-US" smtClean="0"/>
              <a:t> </a:t>
            </a:r>
            <a:r>
              <a:rPr lang="en-US" altLang="zh-CN" smtClean="0"/>
              <a:t>Monica, CA</a:t>
            </a:r>
            <a:endParaRPr lang="zh-CN" altLang="en-US" dirty="0"/>
          </a:p>
        </p:txBody>
      </p:sp>
      <p:pic>
        <p:nvPicPr>
          <p:cNvPr id="6" name="图片 5" descr="屏幕快照 2016-11-10 下午4.17.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264645"/>
            <a:ext cx="6336704" cy="4103770"/>
          </a:xfrm>
          <a:prstGeom prst="rect">
            <a:avLst/>
          </a:prstGeom>
        </p:spPr>
      </p:pic>
      <p:sp>
        <p:nvSpPr>
          <p:cNvPr id="5" name="幻灯片编号占位符 4"/>
          <p:cNvSpPr>
            <a:spLocks noGrp="1"/>
          </p:cNvSpPr>
          <p:nvPr>
            <p:ph type="sldNum" sz="quarter" idx="12"/>
          </p:nvPr>
        </p:nvSpPr>
        <p:spPr/>
        <p:txBody>
          <a:bodyPr/>
          <a:lstStyle/>
          <a:p>
            <a:fld id="{0C913308-F349-4B6D-A68A-DD1791B4A57B}" type="slidenum">
              <a:rPr lang="zh-CN" altLang="en-US" smtClean="0"/>
              <a:pPr/>
              <a:t>15</a:t>
            </a:fld>
            <a:endParaRPr lang="zh-CN" altLang="en-US"/>
          </a:p>
        </p:txBody>
      </p:sp>
      <p:sp>
        <p:nvSpPr>
          <p:cNvPr id="7" name="矩形 6"/>
          <p:cNvSpPr/>
          <p:nvPr/>
        </p:nvSpPr>
        <p:spPr>
          <a:xfrm>
            <a:off x="1979712" y="2636912"/>
            <a:ext cx="648072" cy="2088232"/>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5786870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Modeling average file size</a:t>
            </a:r>
            <a:endParaRPr kumimoji="1" lang="zh-CN" altLang="en-US" dirty="0"/>
          </a:p>
        </p:txBody>
      </p:sp>
      <p:sp>
        <p:nvSpPr>
          <p:cNvPr id="3" name="内容占位符 2"/>
          <p:cNvSpPr>
            <a:spLocks noGrp="1"/>
          </p:cNvSpPr>
          <p:nvPr>
            <p:ph idx="1"/>
          </p:nvPr>
        </p:nvSpPr>
        <p:spPr>
          <a:xfrm>
            <a:off x="457200" y="1484784"/>
            <a:ext cx="8229600" cy="1252735"/>
          </a:xfrm>
        </p:spPr>
        <p:txBody>
          <a:bodyPr>
            <a:normAutofit lnSpcReduction="10000"/>
          </a:bodyPr>
          <a:lstStyle/>
          <a:p>
            <a:r>
              <a:rPr kumimoji="1" lang="en-US" altLang="zh-CN" sz="2400" i="1" dirty="0" smtClean="0"/>
              <a:t>Average</a:t>
            </a:r>
            <a:r>
              <a:rPr kumimoji="1" lang="zh-CN" altLang="en-US" sz="2400" i="1" dirty="0" smtClean="0"/>
              <a:t> </a:t>
            </a:r>
            <a:r>
              <a:rPr kumimoji="1" lang="en-US" altLang="zh-CN" sz="2400" i="1" dirty="0" smtClean="0"/>
              <a:t>file</a:t>
            </a:r>
            <a:r>
              <a:rPr kumimoji="1" lang="zh-CN" altLang="en-US" sz="2400" i="1" dirty="0" smtClean="0"/>
              <a:t> </a:t>
            </a:r>
            <a:r>
              <a:rPr kumimoji="1" lang="en-US" altLang="zh-CN" sz="2400" i="1" dirty="0" smtClean="0"/>
              <a:t>size</a:t>
            </a:r>
            <a:r>
              <a:rPr kumimoji="1" lang="zh-CN" altLang="en-US" sz="2400" i="1" dirty="0" smtClean="0"/>
              <a:t> </a:t>
            </a:r>
            <a:r>
              <a:rPr kumimoji="1" lang="en-US" altLang="zh-CN" sz="2400" i="1" dirty="0" smtClean="0"/>
              <a:t>=</a:t>
            </a:r>
            <a:r>
              <a:rPr kumimoji="1" lang="zh-CN" altLang="en-US" sz="2400" i="1" dirty="0" smtClean="0"/>
              <a:t> </a:t>
            </a:r>
            <a:r>
              <a:rPr kumimoji="1" lang="en-US" altLang="zh-CN" sz="2400" i="1" dirty="0" smtClean="0"/>
              <a:t>session</a:t>
            </a:r>
            <a:r>
              <a:rPr kumimoji="1" lang="zh-CN" altLang="en-US" sz="2400" i="1" dirty="0" smtClean="0"/>
              <a:t> </a:t>
            </a:r>
            <a:r>
              <a:rPr kumimoji="1" lang="en-US" altLang="zh-CN" sz="2400" i="1" dirty="0" smtClean="0"/>
              <a:t>data</a:t>
            </a:r>
            <a:r>
              <a:rPr kumimoji="1" lang="zh-CN" altLang="en-US" sz="2400" i="1" dirty="0" smtClean="0"/>
              <a:t> </a:t>
            </a:r>
            <a:r>
              <a:rPr kumimoji="1" lang="en-US" altLang="zh-CN" sz="2400" i="1" dirty="0" smtClean="0"/>
              <a:t>volume</a:t>
            </a:r>
            <a:r>
              <a:rPr kumimoji="1" lang="zh-CN" altLang="en-US" sz="2400" i="1" dirty="0" smtClean="0"/>
              <a:t> </a:t>
            </a:r>
            <a:r>
              <a:rPr kumimoji="1" lang="en-US" altLang="zh-CN" sz="2400" i="1" dirty="0" smtClean="0"/>
              <a:t>/</a:t>
            </a:r>
            <a:r>
              <a:rPr kumimoji="1" lang="zh-CN" altLang="en-US" sz="2400" i="1" dirty="0" smtClean="0"/>
              <a:t> </a:t>
            </a:r>
            <a:r>
              <a:rPr kumimoji="1" lang="zh-CN" altLang="zh-CN" sz="2400" i="1" dirty="0" smtClean="0"/>
              <a:t>#</a:t>
            </a:r>
            <a:r>
              <a:rPr kumimoji="1" lang="zh-CN" altLang="en-US" sz="2400" i="1" dirty="0" smtClean="0"/>
              <a:t> </a:t>
            </a:r>
            <a:r>
              <a:rPr kumimoji="1" lang="en-US" altLang="zh-CN" sz="2400" i="1" dirty="0" smtClean="0"/>
              <a:t>of</a:t>
            </a:r>
            <a:r>
              <a:rPr kumimoji="1" lang="zh-CN" altLang="en-US" sz="2400" i="1" dirty="0" smtClean="0"/>
              <a:t> </a:t>
            </a:r>
            <a:r>
              <a:rPr kumimoji="1" lang="en-US" altLang="zh-CN" sz="2400" i="1" dirty="0" smtClean="0"/>
              <a:t>files</a:t>
            </a:r>
          </a:p>
          <a:p>
            <a:r>
              <a:rPr kumimoji="1" lang="en-US" altLang="zh-CN" sz="2400" dirty="0" smtClean="0">
                <a:solidFill>
                  <a:srgbClr val="FF0000"/>
                </a:solidFill>
              </a:rPr>
              <a:t>Mixture</a:t>
            </a:r>
            <a:r>
              <a:rPr kumimoji="1" lang="zh-CN" altLang="en-US" sz="2400" dirty="0" smtClean="0">
                <a:solidFill>
                  <a:srgbClr val="FF0000"/>
                </a:solidFill>
              </a:rPr>
              <a:t>-</a:t>
            </a:r>
            <a:r>
              <a:rPr kumimoji="1" lang="en-US" altLang="zh-CN" sz="2400" dirty="0" smtClean="0">
                <a:solidFill>
                  <a:srgbClr val="FF0000"/>
                </a:solidFill>
              </a:rPr>
              <a:t>exponential distribution</a:t>
            </a:r>
            <a:endParaRPr kumimoji="1" lang="en-US" altLang="zh-CN" sz="2400" dirty="0">
              <a:solidFill>
                <a:srgbClr val="FF0000"/>
              </a:solidFill>
            </a:endParaRPr>
          </a:p>
          <a:p>
            <a:pPr lvl="1"/>
            <a:r>
              <a:rPr kumimoji="1" lang="en-US" altLang="zh-CN" sz="2000" dirty="0" smtClean="0"/>
              <a:t>Heavy-tailed</a:t>
            </a:r>
            <a:r>
              <a:rPr kumimoji="1" lang="zh-CN" altLang="en-US" sz="2000" dirty="0" smtClean="0"/>
              <a:t> </a:t>
            </a:r>
            <a:r>
              <a:rPr kumimoji="1" lang="en-US" altLang="zh-CN" sz="2000" dirty="0" smtClean="0"/>
              <a:t>distribution</a:t>
            </a:r>
            <a:r>
              <a:rPr kumimoji="1" lang="zh-CN" altLang="en-US" sz="2000" dirty="0" smtClean="0"/>
              <a:t> </a:t>
            </a:r>
            <a:r>
              <a:rPr kumimoji="1" lang="en-US" altLang="zh-CN" sz="2000" dirty="0" smtClean="0"/>
              <a:t>+</a:t>
            </a:r>
            <a:r>
              <a:rPr kumimoji="1" lang="zh-CN" altLang="en-US" sz="2000" dirty="0" smtClean="0"/>
              <a:t> </a:t>
            </a:r>
            <a:r>
              <a:rPr kumimoji="1" lang="en-US" altLang="zh-CN" sz="2000" dirty="0" smtClean="0"/>
              <a:t>mixture</a:t>
            </a:r>
            <a:r>
              <a:rPr kumimoji="1" lang="zh-CN" altLang="en-US" sz="2000" dirty="0" smtClean="0"/>
              <a:t> </a:t>
            </a:r>
            <a:r>
              <a:rPr kumimoji="1" lang="en-US" altLang="zh-CN" sz="2000" dirty="0" smtClean="0"/>
              <a:t>of</a:t>
            </a:r>
            <a:r>
              <a:rPr kumimoji="1" lang="zh-CN" altLang="en-US" sz="2000" dirty="0" smtClean="0"/>
              <a:t> </a:t>
            </a:r>
            <a:r>
              <a:rPr kumimoji="1" lang="en-US" altLang="zh-CN" sz="2000" dirty="0" smtClean="0"/>
              <a:t>several</a:t>
            </a:r>
            <a:r>
              <a:rPr kumimoji="1" lang="zh-CN" altLang="en-US" sz="2000" dirty="0" smtClean="0"/>
              <a:t> </a:t>
            </a:r>
            <a:r>
              <a:rPr kumimoji="1" lang="en-US" altLang="zh-CN" sz="2000" dirty="0" smtClean="0"/>
              <a:t>file</a:t>
            </a:r>
            <a:r>
              <a:rPr kumimoji="1" lang="zh-CN" altLang="en-US" sz="2000" dirty="0" smtClean="0"/>
              <a:t> </a:t>
            </a:r>
            <a:r>
              <a:rPr kumimoji="1" lang="en-US" altLang="zh-CN" sz="2000" dirty="0" smtClean="0"/>
              <a:t>types</a:t>
            </a:r>
            <a:endParaRPr kumimoji="1" lang="zh-CN" altLang="en-US" sz="2000" dirty="0"/>
          </a:p>
        </p:txBody>
      </p:sp>
      <p:pic>
        <p:nvPicPr>
          <p:cNvPr id="5" name="图片 4" descr="屏幕快照 2016-11-10 下午4.28.59.png"/>
          <p:cNvPicPr>
            <a:picLocks noChangeAspect="1"/>
          </p:cNvPicPr>
          <p:nvPr/>
        </p:nvPicPr>
        <p:blipFill rotWithShape="1">
          <a:blip r:embed="rId3">
            <a:extLst>
              <a:ext uri="{28A0092B-C50C-407E-A947-70E740481C1C}">
                <a14:useLocalDpi xmlns:a14="http://schemas.microsoft.com/office/drawing/2010/main" val="0"/>
              </a:ext>
            </a:extLst>
          </a:blip>
          <a:srcRect t="29502"/>
          <a:stretch/>
        </p:blipFill>
        <p:spPr>
          <a:xfrm>
            <a:off x="755576" y="4663629"/>
            <a:ext cx="7992888" cy="1573683"/>
          </a:xfrm>
          <a:prstGeom prst="rect">
            <a:avLst/>
          </a:prstGeom>
        </p:spPr>
      </p:pic>
      <p:pic>
        <p:nvPicPr>
          <p:cNvPr id="6" name="图片 5" descr="屏幕快照 2016-11-10 下午4.28.5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2708920"/>
            <a:ext cx="3384376" cy="965200"/>
          </a:xfrm>
          <a:prstGeom prst="rect">
            <a:avLst/>
          </a:prstGeom>
        </p:spPr>
      </p:pic>
      <p:pic>
        <p:nvPicPr>
          <p:cNvPr id="7" name="图片 6" descr="屏幕快照 2016-11-10 下午4.30.1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048" y="2916684"/>
            <a:ext cx="1978600" cy="512316"/>
          </a:xfrm>
          <a:prstGeom prst="rect">
            <a:avLst/>
          </a:prstGeom>
        </p:spPr>
      </p:pic>
      <p:sp>
        <p:nvSpPr>
          <p:cNvPr id="8" name="椭圆 7"/>
          <p:cNvSpPr/>
          <p:nvPr/>
        </p:nvSpPr>
        <p:spPr>
          <a:xfrm>
            <a:off x="2771800" y="2996952"/>
            <a:ext cx="432048" cy="43204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noFill/>
            </a:endParaRPr>
          </a:p>
        </p:txBody>
      </p:sp>
      <p:cxnSp>
        <p:nvCxnSpPr>
          <p:cNvPr id="10" name="直线箭头连接符 9"/>
          <p:cNvCxnSpPr>
            <a:stCxn id="8" idx="3"/>
          </p:cNvCxnSpPr>
          <p:nvPr/>
        </p:nvCxnSpPr>
        <p:spPr>
          <a:xfrm flipH="1">
            <a:off x="2339752" y="3365728"/>
            <a:ext cx="495320" cy="4953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椭圆 11"/>
          <p:cNvSpPr/>
          <p:nvPr/>
        </p:nvSpPr>
        <p:spPr>
          <a:xfrm>
            <a:off x="3131840" y="3212976"/>
            <a:ext cx="432048" cy="36842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noFill/>
            </a:endParaRPr>
          </a:p>
        </p:txBody>
      </p:sp>
      <p:cxnSp>
        <p:nvCxnSpPr>
          <p:cNvPr id="13" name="直线箭头连接符 12"/>
          <p:cNvCxnSpPr>
            <a:stCxn id="12" idx="5"/>
          </p:cNvCxnSpPr>
          <p:nvPr/>
        </p:nvCxnSpPr>
        <p:spPr>
          <a:xfrm>
            <a:off x="3500616" y="3527446"/>
            <a:ext cx="1863472" cy="4776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文本框 15"/>
          <p:cNvSpPr txBox="1"/>
          <p:nvPr/>
        </p:nvSpPr>
        <p:spPr>
          <a:xfrm>
            <a:off x="251520" y="3861048"/>
            <a:ext cx="3365024" cy="369332"/>
          </a:xfrm>
          <a:prstGeom prst="rect">
            <a:avLst/>
          </a:prstGeom>
          <a:noFill/>
        </p:spPr>
        <p:txBody>
          <a:bodyPr wrap="none" rtlCol="0">
            <a:spAutoFit/>
          </a:bodyPr>
          <a:lstStyle/>
          <a:p>
            <a:r>
              <a:rPr kumimoji="1" lang="en-US" altLang="zh-CN" dirty="0">
                <a:solidFill>
                  <a:srgbClr val="FF0000"/>
                </a:solidFill>
              </a:rPr>
              <a:t>w</a:t>
            </a:r>
            <a:r>
              <a:rPr kumimoji="1" lang="en-US" altLang="zh-CN" dirty="0" smtClean="0">
                <a:solidFill>
                  <a:srgbClr val="FF0000"/>
                </a:solidFill>
              </a:rPr>
              <a:t>eight</a:t>
            </a:r>
            <a:r>
              <a:rPr kumimoji="1" lang="zh-CN" altLang="en-US" dirty="0" smtClean="0">
                <a:solidFill>
                  <a:srgbClr val="FF0000"/>
                </a:solidFill>
              </a:rPr>
              <a:t> </a:t>
            </a:r>
            <a:r>
              <a:rPr kumimoji="1" lang="en-US" altLang="zh-CN" dirty="0" smtClean="0"/>
              <a:t>of</a:t>
            </a:r>
            <a:r>
              <a:rPr kumimoji="1" lang="zh-CN" altLang="en-US" dirty="0" smtClean="0"/>
              <a:t> </a:t>
            </a:r>
            <a:r>
              <a:rPr kumimoji="1" lang="en-US" altLang="zh-CN" dirty="0" smtClean="0"/>
              <a:t>the</a:t>
            </a:r>
            <a:r>
              <a:rPr kumimoji="1" lang="zh-CN" altLang="en-US" dirty="0" smtClean="0"/>
              <a:t> </a:t>
            </a:r>
            <a:r>
              <a:rPr kumimoji="1" lang="en-US" altLang="zh-CN" dirty="0" smtClean="0"/>
              <a:t>the</a:t>
            </a:r>
            <a:r>
              <a:rPr kumimoji="1" lang="zh-CN" altLang="en-US" dirty="0" smtClean="0"/>
              <a:t> </a:t>
            </a:r>
            <a:r>
              <a:rPr kumimoji="1" lang="en-US" altLang="zh-CN" i="1" dirty="0" err="1" smtClean="0"/>
              <a:t>i</a:t>
            </a:r>
            <a:r>
              <a:rPr kumimoji="1" lang="en-US" altLang="zh-CN" dirty="0" err="1" smtClean="0"/>
              <a:t>-th</a:t>
            </a:r>
            <a:r>
              <a:rPr kumimoji="1" lang="zh-CN" altLang="en-US" dirty="0" smtClean="0"/>
              <a:t> </a:t>
            </a:r>
            <a:r>
              <a:rPr kumimoji="1" lang="en-US" altLang="zh-CN" dirty="0" smtClean="0"/>
              <a:t>component</a:t>
            </a:r>
            <a:endParaRPr kumimoji="1" lang="zh-CN" altLang="en-US" dirty="0"/>
          </a:p>
        </p:txBody>
      </p:sp>
      <p:sp>
        <p:nvSpPr>
          <p:cNvPr id="17" name="文本框 16"/>
          <p:cNvSpPr txBox="1"/>
          <p:nvPr/>
        </p:nvSpPr>
        <p:spPr>
          <a:xfrm>
            <a:off x="4556799" y="3933056"/>
            <a:ext cx="3903633" cy="369332"/>
          </a:xfrm>
          <a:prstGeom prst="rect">
            <a:avLst/>
          </a:prstGeom>
          <a:noFill/>
        </p:spPr>
        <p:txBody>
          <a:bodyPr wrap="none" rtlCol="0">
            <a:spAutoFit/>
          </a:bodyPr>
          <a:lstStyle/>
          <a:p>
            <a:r>
              <a:rPr kumimoji="1" lang="en-US" altLang="zh-CN" dirty="0" smtClean="0">
                <a:solidFill>
                  <a:srgbClr val="FF0000"/>
                </a:solidFill>
              </a:rPr>
              <a:t>mean</a:t>
            </a:r>
            <a:r>
              <a:rPr kumimoji="1" lang="zh-CN" altLang="en-US" dirty="0" smtClean="0">
                <a:solidFill>
                  <a:srgbClr val="FF0000"/>
                </a:solidFill>
              </a:rPr>
              <a:t> </a:t>
            </a:r>
            <a:r>
              <a:rPr kumimoji="1" lang="en-US" altLang="zh-CN" dirty="0" smtClean="0">
                <a:solidFill>
                  <a:srgbClr val="FF0000"/>
                </a:solidFill>
              </a:rPr>
              <a:t>of</a:t>
            </a:r>
            <a:r>
              <a:rPr kumimoji="1" lang="zh-CN" altLang="en-US" dirty="0" smtClean="0">
                <a:solidFill>
                  <a:srgbClr val="FF0000"/>
                </a:solidFill>
              </a:rPr>
              <a:t> </a:t>
            </a:r>
            <a:r>
              <a:rPr kumimoji="1" lang="en-US" altLang="zh-CN" dirty="0" smtClean="0">
                <a:solidFill>
                  <a:srgbClr val="FF0000"/>
                </a:solidFill>
              </a:rPr>
              <a:t>file</a:t>
            </a:r>
            <a:r>
              <a:rPr kumimoji="1" lang="zh-CN" altLang="en-US" dirty="0" smtClean="0">
                <a:solidFill>
                  <a:srgbClr val="FF0000"/>
                </a:solidFill>
              </a:rPr>
              <a:t> </a:t>
            </a:r>
            <a:r>
              <a:rPr kumimoji="1" lang="en-US" altLang="zh-CN" dirty="0" smtClean="0">
                <a:solidFill>
                  <a:srgbClr val="FF0000"/>
                </a:solidFill>
              </a:rPr>
              <a:t>size</a:t>
            </a:r>
            <a:r>
              <a:rPr kumimoji="1" lang="zh-CN" altLang="en-US" dirty="0" smtClean="0"/>
              <a:t> </a:t>
            </a:r>
            <a:r>
              <a:rPr kumimoji="1" lang="en-US" altLang="zh-CN" dirty="0" smtClean="0"/>
              <a:t>for</a:t>
            </a:r>
            <a:r>
              <a:rPr kumimoji="1" lang="zh-CN" altLang="en-US" dirty="0" smtClean="0">
                <a:solidFill>
                  <a:srgbClr val="FF0000"/>
                </a:solidFill>
              </a:rPr>
              <a:t> </a:t>
            </a:r>
            <a:r>
              <a:rPr kumimoji="1" lang="en-US" altLang="zh-CN" dirty="0"/>
              <a:t>the</a:t>
            </a:r>
            <a:r>
              <a:rPr kumimoji="1" lang="zh-CN" altLang="en-US" dirty="0"/>
              <a:t> </a:t>
            </a:r>
            <a:r>
              <a:rPr kumimoji="1" lang="en-US" altLang="zh-CN" i="1" dirty="0" err="1"/>
              <a:t>i</a:t>
            </a:r>
            <a:r>
              <a:rPr kumimoji="1" lang="en-US" altLang="zh-CN" dirty="0" err="1"/>
              <a:t>-th</a:t>
            </a:r>
            <a:r>
              <a:rPr kumimoji="1" lang="zh-CN" altLang="en-US" dirty="0"/>
              <a:t> </a:t>
            </a:r>
            <a:r>
              <a:rPr kumimoji="1" lang="en-US" altLang="zh-CN" dirty="0"/>
              <a:t>component</a:t>
            </a:r>
            <a:endParaRPr kumimoji="1" lang="zh-CN" altLang="en-US" dirty="0"/>
          </a:p>
        </p:txBody>
      </p:sp>
      <p:grpSp>
        <p:nvGrpSpPr>
          <p:cNvPr id="23" name="组 22"/>
          <p:cNvGrpSpPr/>
          <p:nvPr/>
        </p:nvGrpSpPr>
        <p:grpSpPr>
          <a:xfrm>
            <a:off x="3131840" y="4725145"/>
            <a:ext cx="1512168" cy="1440160"/>
            <a:chOff x="2915816" y="5157192"/>
            <a:chExt cx="1512168" cy="1440160"/>
          </a:xfrm>
        </p:grpSpPr>
        <p:sp>
          <p:nvSpPr>
            <p:cNvPr id="18" name="矩形 17"/>
            <p:cNvSpPr/>
            <p:nvPr/>
          </p:nvSpPr>
          <p:spPr>
            <a:xfrm>
              <a:off x="2915816" y="5157192"/>
              <a:ext cx="1512168" cy="144016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0" name="文本框 19"/>
            <p:cNvSpPr txBox="1"/>
            <p:nvPr/>
          </p:nvSpPr>
          <p:spPr>
            <a:xfrm>
              <a:off x="3035949" y="5703639"/>
              <a:ext cx="639393" cy="400110"/>
            </a:xfrm>
            <a:prstGeom prst="rect">
              <a:avLst/>
            </a:prstGeom>
            <a:solidFill>
              <a:srgbClr val="FFFFFF"/>
            </a:solidFill>
          </p:spPr>
          <p:txBody>
            <a:bodyPr wrap="none" rtlCol="0">
              <a:spAutoFit/>
            </a:bodyPr>
            <a:lstStyle/>
            <a:p>
              <a:r>
                <a:rPr kumimoji="1" lang="en-US" altLang="zh-CN" sz="2000" dirty="0" smtClean="0">
                  <a:solidFill>
                    <a:srgbClr val="0000FF"/>
                  </a:solidFill>
                </a:rPr>
                <a:t>0.91</a:t>
              </a:r>
              <a:endParaRPr kumimoji="1" lang="zh-CN" altLang="en-US" sz="2000" dirty="0">
                <a:solidFill>
                  <a:srgbClr val="0000FF"/>
                </a:solidFill>
              </a:endParaRPr>
            </a:p>
          </p:txBody>
        </p:sp>
        <p:sp>
          <p:nvSpPr>
            <p:cNvPr id="21" name="文本框 20"/>
            <p:cNvSpPr txBox="1"/>
            <p:nvPr/>
          </p:nvSpPr>
          <p:spPr>
            <a:xfrm>
              <a:off x="3035949" y="6021288"/>
              <a:ext cx="639393" cy="400110"/>
            </a:xfrm>
            <a:prstGeom prst="rect">
              <a:avLst/>
            </a:prstGeom>
            <a:solidFill>
              <a:srgbClr val="FFFFFF"/>
            </a:solidFill>
          </p:spPr>
          <p:txBody>
            <a:bodyPr wrap="none" rtlCol="0">
              <a:spAutoFit/>
            </a:bodyPr>
            <a:lstStyle/>
            <a:p>
              <a:r>
                <a:rPr kumimoji="1" lang="en-US" altLang="zh-CN" sz="2000" dirty="0" smtClean="0">
                  <a:solidFill>
                    <a:srgbClr val="0000FF"/>
                  </a:solidFill>
                </a:rPr>
                <a:t>0.46</a:t>
              </a:r>
              <a:endParaRPr kumimoji="1" lang="zh-CN" altLang="en-US" sz="2000" dirty="0">
                <a:solidFill>
                  <a:srgbClr val="0000FF"/>
                </a:solidFill>
              </a:endParaRPr>
            </a:p>
          </p:txBody>
        </p:sp>
      </p:grpSp>
      <p:grpSp>
        <p:nvGrpSpPr>
          <p:cNvPr id="24" name="组 23"/>
          <p:cNvGrpSpPr/>
          <p:nvPr/>
        </p:nvGrpSpPr>
        <p:grpSpPr>
          <a:xfrm>
            <a:off x="6444208" y="4685697"/>
            <a:ext cx="1728192" cy="1440160"/>
            <a:chOff x="6012160" y="5117744"/>
            <a:chExt cx="1728192" cy="1440160"/>
          </a:xfrm>
        </p:grpSpPr>
        <p:sp>
          <p:nvSpPr>
            <p:cNvPr id="19" name="矩形 18"/>
            <p:cNvSpPr/>
            <p:nvPr/>
          </p:nvSpPr>
          <p:spPr>
            <a:xfrm>
              <a:off x="6012160" y="5117744"/>
              <a:ext cx="1728192" cy="144016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2" name="文本框 21"/>
            <p:cNvSpPr txBox="1"/>
            <p:nvPr/>
          </p:nvSpPr>
          <p:spPr>
            <a:xfrm>
              <a:off x="6100449" y="5988728"/>
              <a:ext cx="639393" cy="400110"/>
            </a:xfrm>
            <a:prstGeom prst="rect">
              <a:avLst/>
            </a:prstGeom>
            <a:solidFill>
              <a:srgbClr val="FFFFFF"/>
            </a:solidFill>
          </p:spPr>
          <p:txBody>
            <a:bodyPr wrap="none" rtlCol="0">
              <a:spAutoFit/>
            </a:bodyPr>
            <a:lstStyle/>
            <a:p>
              <a:r>
                <a:rPr kumimoji="1" lang="en-US" altLang="zh-CN" sz="2000" dirty="0" smtClean="0">
                  <a:solidFill>
                    <a:srgbClr val="0000FF"/>
                  </a:solidFill>
                </a:rPr>
                <a:t>0.28</a:t>
              </a:r>
              <a:endParaRPr kumimoji="1" lang="zh-CN" altLang="en-US" sz="2000" dirty="0">
                <a:solidFill>
                  <a:srgbClr val="0000FF"/>
                </a:solidFill>
              </a:endParaRPr>
            </a:p>
          </p:txBody>
        </p:sp>
      </p:grpSp>
      <p:grpSp>
        <p:nvGrpSpPr>
          <p:cNvPr id="37" name="组 36"/>
          <p:cNvGrpSpPr/>
          <p:nvPr/>
        </p:nvGrpSpPr>
        <p:grpSpPr>
          <a:xfrm>
            <a:off x="4427984" y="5949280"/>
            <a:ext cx="3312368" cy="801380"/>
            <a:chOff x="4427984" y="5949280"/>
            <a:chExt cx="3312368" cy="801380"/>
          </a:xfrm>
        </p:grpSpPr>
        <p:cxnSp>
          <p:nvCxnSpPr>
            <p:cNvPr id="29" name="直线箭头连接符 28"/>
            <p:cNvCxnSpPr/>
            <p:nvPr/>
          </p:nvCxnSpPr>
          <p:spPr>
            <a:xfrm flipH="1" flipV="1">
              <a:off x="4427984" y="6021288"/>
              <a:ext cx="1296144" cy="36004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0" name="直线箭头连接符 29"/>
            <p:cNvCxnSpPr/>
            <p:nvPr/>
          </p:nvCxnSpPr>
          <p:spPr>
            <a:xfrm flipV="1">
              <a:off x="5724128" y="6021288"/>
              <a:ext cx="216024" cy="36004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3" name="直线箭头连接符 32"/>
            <p:cNvCxnSpPr/>
            <p:nvPr/>
          </p:nvCxnSpPr>
          <p:spPr>
            <a:xfrm flipV="1">
              <a:off x="5724128" y="5949280"/>
              <a:ext cx="2016224" cy="432048"/>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36" name="文本框 35"/>
            <p:cNvSpPr txBox="1"/>
            <p:nvPr/>
          </p:nvSpPr>
          <p:spPr>
            <a:xfrm>
              <a:off x="5292080" y="6381328"/>
              <a:ext cx="804239" cy="369332"/>
            </a:xfrm>
            <a:prstGeom prst="rect">
              <a:avLst/>
            </a:prstGeom>
            <a:noFill/>
          </p:spPr>
          <p:txBody>
            <a:bodyPr wrap="none" rtlCol="0">
              <a:spAutoFit/>
            </a:bodyPr>
            <a:lstStyle/>
            <a:p>
              <a:r>
                <a:rPr kumimoji="1" lang="en-US" altLang="zh-CN" dirty="0" err="1" smtClean="0"/>
                <a:t>MByte</a:t>
              </a:r>
              <a:endParaRPr kumimoji="1" lang="zh-CN" altLang="en-US" dirty="0"/>
            </a:p>
          </p:txBody>
        </p:sp>
      </p:grpSp>
      <p:sp>
        <p:nvSpPr>
          <p:cNvPr id="9" name="幻灯片编号占位符 8"/>
          <p:cNvSpPr>
            <a:spLocks noGrp="1"/>
          </p:cNvSpPr>
          <p:nvPr>
            <p:ph type="sldNum" sz="quarter" idx="12"/>
          </p:nvPr>
        </p:nvSpPr>
        <p:spPr/>
        <p:txBody>
          <a:bodyPr/>
          <a:lstStyle/>
          <a:p>
            <a:fld id="{0C913308-F349-4B6D-A68A-DD1791B4A57B}" type="slidenum">
              <a:rPr lang="zh-CN" altLang="en-US" smtClean="0"/>
              <a:pPr/>
              <a:t>16</a:t>
            </a:fld>
            <a:endParaRPr lang="zh-CN" altLang="en-US"/>
          </a:p>
        </p:txBody>
      </p:sp>
    </p:spTree>
    <p:extLst>
      <p:ext uri="{BB962C8B-B14F-4D97-AF65-F5344CB8AC3E}">
        <p14:creationId xmlns:p14="http://schemas.microsoft.com/office/powerpoint/2010/main" val="751853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1"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Individuals’</a:t>
            </a:r>
            <a:r>
              <a:rPr kumimoji="1" lang="zh-CN" altLang="en-US" dirty="0" smtClean="0"/>
              <a:t> </a:t>
            </a:r>
            <a:r>
              <a:rPr kumimoji="1" lang="en-US" altLang="zh-CN" dirty="0" smtClean="0"/>
              <a:t>Usage</a:t>
            </a:r>
            <a:r>
              <a:rPr kumimoji="1" lang="zh-CN" altLang="en-US" dirty="0" smtClean="0"/>
              <a:t> </a:t>
            </a:r>
            <a:r>
              <a:rPr kumimoji="1" lang="en-US" altLang="zh-CN" dirty="0" smtClean="0"/>
              <a:t>Patterns</a:t>
            </a:r>
            <a:endParaRPr kumimoji="1" lang="zh-CN" altLang="en-US" dirty="0"/>
          </a:p>
        </p:txBody>
      </p:sp>
      <p:sp>
        <p:nvSpPr>
          <p:cNvPr id="3" name="内容占位符 2"/>
          <p:cNvSpPr>
            <a:spLocks noGrp="1"/>
          </p:cNvSpPr>
          <p:nvPr>
            <p:ph idx="1"/>
          </p:nvPr>
        </p:nvSpPr>
        <p:spPr>
          <a:xfrm>
            <a:off x="457200" y="1567333"/>
            <a:ext cx="8229600" cy="4525963"/>
          </a:xfrm>
        </p:spPr>
        <p:txBody>
          <a:bodyPr>
            <a:normAutofit/>
          </a:bodyPr>
          <a:lstStyle/>
          <a:p>
            <a:r>
              <a:rPr kumimoji="1" lang="en-US" altLang="zh-CN" sz="2400" dirty="0" smtClean="0"/>
              <a:t>Storage</a:t>
            </a:r>
            <a:r>
              <a:rPr kumimoji="1" lang="zh-CN" altLang="en-US" sz="2400" dirty="0" smtClean="0"/>
              <a:t> </a:t>
            </a:r>
            <a:r>
              <a:rPr kumimoji="1" lang="en-US" altLang="zh-CN" sz="2400" dirty="0" smtClean="0"/>
              <a:t>or</a:t>
            </a:r>
            <a:r>
              <a:rPr kumimoji="1" lang="zh-CN" altLang="en-US" sz="2400" dirty="0" smtClean="0"/>
              <a:t> </a:t>
            </a:r>
            <a:r>
              <a:rPr kumimoji="1" lang="en-US" altLang="zh-CN" sz="2400" dirty="0" smtClean="0"/>
              <a:t>retrieval</a:t>
            </a:r>
            <a:r>
              <a:rPr kumimoji="1" lang="zh-CN" altLang="en-US" sz="2400" dirty="0" smtClean="0"/>
              <a:t> </a:t>
            </a:r>
            <a:r>
              <a:rPr kumimoji="1" lang="en-US" altLang="zh-CN" sz="2400" dirty="0" smtClean="0"/>
              <a:t>dominates</a:t>
            </a:r>
            <a:r>
              <a:rPr kumimoji="1" lang="zh-CN" altLang="en-US" sz="2400" dirty="0" smtClean="0"/>
              <a:t> </a:t>
            </a:r>
            <a:r>
              <a:rPr kumimoji="1" lang="en-US" altLang="zh-CN" sz="2400" dirty="0" smtClean="0"/>
              <a:t>(in</a:t>
            </a:r>
            <a:r>
              <a:rPr kumimoji="1" lang="zh-CN" altLang="en-US" sz="2400" dirty="0" smtClean="0"/>
              <a:t> </a:t>
            </a:r>
            <a:r>
              <a:rPr kumimoji="1" lang="en-US" altLang="zh-CN" sz="2400" dirty="0" smtClean="0"/>
              <a:t>data</a:t>
            </a:r>
            <a:r>
              <a:rPr kumimoji="1" lang="zh-CN" altLang="en-US" sz="2400" dirty="0" smtClean="0"/>
              <a:t> </a:t>
            </a:r>
            <a:r>
              <a:rPr kumimoji="1" lang="en-US" altLang="zh-CN" sz="2400" dirty="0" smtClean="0"/>
              <a:t>volume)</a:t>
            </a:r>
            <a:r>
              <a:rPr kumimoji="1" lang="zh-CN" altLang="en-US" sz="2400" dirty="0" smtClean="0"/>
              <a:t> </a:t>
            </a:r>
            <a:r>
              <a:rPr kumimoji="1" lang="en-US" altLang="zh-CN" sz="2400" dirty="0" smtClean="0"/>
              <a:t>at</a:t>
            </a:r>
            <a:r>
              <a:rPr kumimoji="1" lang="zh-CN" altLang="en-US" sz="2400" dirty="0" smtClean="0"/>
              <a:t> </a:t>
            </a:r>
            <a:r>
              <a:rPr kumimoji="1" lang="en-US" altLang="zh-CN" sz="2400" dirty="0" smtClean="0"/>
              <a:t>individual</a:t>
            </a:r>
            <a:r>
              <a:rPr kumimoji="1" lang="zh-CN" altLang="en-US" sz="2400" dirty="0" smtClean="0"/>
              <a:t> </a:t>
            </a:r>
            <a:r>
              <a:rPr kumimoji="1" lang="en-US" altLang="zh-CN" sz="2400" dirty="0" smtClean="0"/>
              <a:t>user</a:t>
            </a:r>
            <a:r>
              <a:rPr kumimoji="1" lang="zh-CN" altLang="en-US" sz="2400" dirty="0" smtClean="0"/>
              <a:t> </a:t>
            </a:r>
            <a:r>
              <a:rPr kumimoji="1" lang="en-US" altLang="zh-CN" sz="2400" dirty="0" smtClean="0"/>
              <a:t>level?</a:t>
            </a:r>
          </a:p>
          <a:p>
            <a:endParaRPr kumimoji="1" lang="zh-CN" altLang="en-US" sz="2400" dirty="0"/>
          </a:p>
        </p:txBody>
      </p:sp>
      <p:sp>
        <p:nvSpPr>
          <p:cNvPr id="4" name="页脚占位符 3"/>
          <p:cNvSpPr>
            <a:spLocks noGrp="1"/>
          </p:cNvSpPr>
          <p:nvPr>
            <p:ph type="ftr" sz="quarter" idx="11"/>
          </p:nvPr>
        </p:nvSpPr>
        <p:spPr/>
        <p:txBody>
          <a:bodyPr/>
          <a:lstStyle/>
          <a:p>
            <a:r>
              <a:rPr lang="en-US" altLang="zh-CN" smtClean="0"/>
              <a:t>IMC 2016, Santa</a:t>
            </a:r>
            <a:r>
              <a:rPr lang="zh-CN" altLang="en-US" smtClean="0"/>
              <a:t> </a:t>
            </a:r>
            <a:r>
              <a:rPr lang="en-US" altLang="zh-CN" smtClean="0"/>
              <a:t>Monica, CA</a:t>
            </a:r>
            <a:endParaRPr lang="zh-CN" altLang="en-US" dirty="0"/>
          </a:p>
        </p:txBody>
      </p:sp>
      <p:pic>
        <p:nvPicPr>
          <p:cNvPr id="5" name="图片 4" descr="屏幕快照 2016-11-10 下午5.18.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492896"/>
            <a:ext cx="7155717" cy="4104456"/>
          </a:xfrm>
          <a:prstGeom prst="rect">
            <a:avLst/>
          </a:prstGeom>
        </p:spPr>
      </p:pic>
      <p:grpSp>
        <p:nvGrpSpPr>
          <p:cNvPr id="12" name="组 11"/>
          <p:cNvGrpSpPr/>
          <p:nvPr/>
        </p:nvGrpSpPr>
        <p:grpSpPr>
          <a:xfrm>
            <a:off x="1691680" y="2780928"/>
            <a:ext cx="1368152" cy="3168352"/>
            <a:chOff x="1691680" y="2780928"/>
            <a:chExt cx="1368152" cy="3168352"/>
          </a:xfrm>
        </p:grpSpPr>
        <p:cxnSp>
          <p:nvCxnSpPr>
            <p:cNvPr id="7" name="直线连接符 6"/>
            <p:cNvCxnSpPr/>
            <p:nvPr/>
          </p:nvCxnSpPr>
          <p:spPr>
            <a:xfrm>
              <a:off x="3059832" y="2780928"/>
              <a:ext cx="0" cy="3168352"/>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8" name="文本框 7"/>
            <p:cNvSpPr txBox="1"/>
            <p:nvPr/>
          </p:nvSpPr>
          <p:spPr>
            <a:xfrm>
              <a:off x="1691680" y="4293096"/>
              <a:ext cx="1279216" cy="707886"/>
            </a:xfrm>
            <a:prstGeom prst="rect">
              <a:avLst/>
            </a:prstGeom>
            <a:noFill/>
          </p:spPr>
          <p:txBody>
            <a:bodyPr wrap="none" rtlCol="0">
              <a:spAutoFit/>
            </a:bodyPr>
            <a:lstStyle/>
            <a:p>
              <a:r>
                <a:rPr kumimoji="1" lang="en-US" altLang="zh-CN" sz="2000" i="1" dirty="0" smtClean="0">
                  <a:solidFill>
                    <a:srgbClr val="FF0000"/>
                  </a:solidFill>
                </a:rPr>
                <a:t>Only</a:t>
              </a:r>
              <a:r>
                <a:rPr kumimoji="1" lang="zh-CN" altLang="en-US" sz="2000" i="1" dirty="0" smtClean="0">
                  <a:solidFill>
                    <a:srgbClr val="FF0000"/>
                  </a:solidFill>
                </a:rPr>
                <a:t> </a:t>
              </a:r>
              <a:endParaRPr kumimoji="1" lang="en-US" altLang="zh-CN" sz="2000" i="1" dirty="0" smtClean="0">
                <a:solidFill>
                  <a:srgbClr val="FF0000"/>
                </a:solidFill>
              </a:endParaRPr>
            </a:p>
            <a:p>
              <a:r>
                <a:rPr kumimoji="1" lang="en-US" altLang="zh-CN" sz="2000" i="1" dirty="0" smtClean="0">
                  <a:solidFill>
                    <a:srgbClr val="FF0000"/>
                  </a:solidFill>
                </a:rPr>
                <a:t>download</a:t>
              </a:r>
            </a:p>
          </p:txBody>
        </p:sp>
      </p:grpSp>
      <p:sp>
        <p:nvSpPr>
          <p:cNvPr id="9" name="文本框 8"/>
          <p:cNvSpPr txBox="1"/>
          <p:nvPr/>
        </p:nvSpPr>
        <p:spPr>
          <a:xfrm>
            <a:off x="6156176" y="4725144"/>
            <a:ext cx="1495497" cy="400110"/>
          </a:xfrm>
          <a:prstGeom prst="rect">
            <a:avLst/>
          </a:prstGeom>
          <a:noFill/>
        </p:spPr>
        <p:txBody>
          <a:bodyPr wrap="none" rtlCol="0">
            <a:spAutoFit/>
          </a:bodyPr>
          <a:lstStyle/>
          <a:p>
            <a:r>
              <a:rPr kumimoji="1" lang="en-US" altLang="zh-CN" sz="2000" i="1" dirty="0" smtClean="0">
                <a:solidFill>
                  <a:srgbClr val="FF0000"/>
                </a:solidFill>
              </a:rPr>
              <a:t>Only</a:t>
            </a:r>
            <a:r>
              <a:rPr kumimoji="1" lang="zh-CN" altLang="en-US" sz="2000" i="1" dirty="0" smtClean="0">
                <a:solidFill>
                  <a:srgbClr val="FF0000"/>
                </a:solidFill>
              </a:rPr>
              <a:t> </a:t>
            </a:r>
            <a:r>
              <a:rPr kumimoji="1" lang="en-US" altLang="zh-CN" sz="2000" i="1" dirty="0" smtClean="0">
                <a:solidFill>
                  <a:srgbClr val="FF0000"/>
                </a:solidFill>
              </a:rPr>
              <a:t>upload</a:t>
            </a:r>
          </a:p>
        </p:txBody>
      </p:sp>
      <p:cxnSp>
        <p:nvCxnSpPr>
          <p:cNvPr id="10" name="直线连接符 9"/>
          <p:cNvCxnSpPr/>
          <p:nvPr/>
        </p:nvCxnSpPr>
        <p:spPr>
          <a:xfrm>
            <a:off x="6067887" y="2780928"/>
            <a:ext cx="0" cy="3168352"/>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11" name="文本框 10"/>
          <p:cNvSpPr txBox="1"/>
          <p:nvPr/>
        </p:nvSpPr>
        <p:spPr>
          <a:xfrm>
            <a:off x="4067944" y="3789040"/>
            <a:ext cx="885591" cy="400110"/>
          </a:xfrm>
          <a:prstGeom prst="rect">
            <a:avLst/>
          </a:prstGeom>
          <a:noFill/>
        </p:spPr>
        <p:txBody>
          <a:bodyPr wrap="none" rtlCol="0">
            <a:spAutoFit/>
          </a:bodyPr>
          <a:lstStyle/>
          <a:p>
            <a:r>
              <a:rPr kumimoji="1" lang="en-US" altLang="zh-CN" sz="2000" i="1" dirty="0" smtClean="0">
                <a:solidFill>
                  <a:srgbClr val="FF0000"/>
                </a:solidFill>
              </a:rPr>
              <a:t>mixed</a:t>
            </a:r>
            <a:endParaRPr kumimoji="1" lang="zh-CN" altLang="en-US" sz="2000" i="1" dirty="0">
              <a:solidFill>
                <a:srgbClr val="FF0000"/>
              </a:solidFill>
            </a:endParaRPr>
          </a:p>
        </p:txBody>
      </p:sp>
      <p:grpSp>
        <p:nvGrpSpPr>
          <p:cNvPr id="20" name="组 19"/>
          <p:cNvGrpSpPr/>
          <p:nvPr/>
        </p:nvGrpSpPr>
        <p:grpSpPr>
          <a:xfrm>
            <a:off x="6067887" y="3501008"/>
            <a:ext cx="2824593" cy="1152128"/>
            <a:chOff x="6067887" y="3501008"/>
            <a:chExt cx="2824593" cy="1152128"/>
          </a:xfrm>
        </p:grpSpPr>
        <p:cxnSp>
          <p:nvCxnSpPr>
            <p:cNvPr id="17" name="直线连接符 16"/>
            <p:cNvCxnSpPr/>
            <p:nvPr/>
          </p:nvCxnSpPr>
          <p:spPr>
            <a:xfrm>
              <a:off x="6067887" y="4005064"/>
              <a:ext cx="0" cy="648072"/>
            </a:xfrm>
            <a:prstGeom prst="line">
              <a:avLst/>
            </a:prstGeom>
            <a:ln w="38100" cmpd="sng">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9" name="圆角矩形标注 18"/>
            <p:cNvSpPr/>
            <p:nvPr/>
          </p:nvSpPr>
          <p:spPr>
            <a:xfrm>
              <a:off x="7380312" y="3501008"/>
              <a:ext cx="1512168" cy="576064"/>
            </a:xfrm>
            <a:prstGeom prst="wedgeRoundRectCallout">
              <a:avLst>
                <a:gd name="adj1" fmla="val -137032"/>
                <a:gd name="adj2" fmla="val 101662"/>
                <a:gd name="adj3" fmla="val 16667"/>
              </a:avLst>
            </a:prstGeom>
            <a:solidFill>
              <a:srgbClr val="FFFFFF"/>
            </a:solidFill>
            <a:ln>
              <a:solidFill>
                <a:srgbClr val="E46C0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smtClean="0">
                  <a:solidFill>
                    <a:schemeClr val="tx1"/>
                  </a:solidFill>
                </a:rPr>
                <a:t>impact</a:t>
              </a:r>
              <a:r>
                <a:rPr kumimoji="1" lang="zh-CN" altLang="en-US" dirty="0" smtClean="0">
                  <a:solidFill>
                    <a:schemeClr val="tx1"/>
                  </a:solidFill>
                </a:rPr>
                <a:t> </a:t>
              </a:r>
              <a:r>
                <a:rPr kumimoji="1" lang="en-US" altLang="zh-CN" dirty="0" smtClean="0">
                  <a:solidFill>
                    <a:schemeClr val="tx1"/>
                  </a:solidFill>
                </a:rPr>
                <a:t>of</a:t>
              </a:r>
              <a:r>
                <a:rPr kumimoji="1" lang="zh-CN" altLang="en-US" dirty="0" smtClean="0">
                  <a:solidFill>
                    <a:schemeClr val="tx1"/>
                  </a:solidFill>
                </a:rPr>
                <a:t> </a:t>
              </a:r>
              <a:r>
                <a:rPr kumimoji="1" lang="en-US" altLang="zh-CN" dirty="0" smtClean="0">
                  <a:solidFill>
                    <a:schemeClr val="tx1"/>
                  </a:solidFill>
                </a:rPr>
                <a:t>devices</a:t>
              </a:r>
              <a:endParaRPr kumimoji="1" lang="zh-CN" altLang="en-US" dirty="0">
                <a:solidFill>
                  <a:schemeClr val="tx1"/>
                </a:solidFill>
              </a:endParaRPr>
            </a:p>
          </p:txBody>
        </p:sp>
      </p:grpSp>
      <p:sp>
        <p:nvSpPr>
          <p:cNvPr id="21" name="文本框 20"/>
          <p:cNvSpPr txBox="1"/>
          <p:nvPr/>
        </p:nvSpPr>
        <p:spPr>
          <a:xfrm>
            <a:off x="2771800" y="6237312"/>
            <a:ext cx="3985737" cy="369332"/>
          </a:xfrm>
          <a:prstGeom prst="rect">
            <a:avLst/>
          </a:prstGeom>
          <a:solidFill>
            <a:srgbClr val="FFFFFF"/>
          </a:solidFill>
        </p:spPr>
        <p:txBody>
          <a:bodyPr wrap="none" rtlCol="0">
            <a:spAutoFit/>
          </a:bodyPr>
          <a:lstStyle/>
          <a:p>
            <a:r>
              <a:rPr kumimoji="1" lang="en-US" altLang="zh-CN" i="1" dirty="0" smtClean="0">
                <a:solidFill>
                  <a:srgbClr val="0000FF"/>
                </a:solidFill>
              </a:rPr>
              <a:t>Storage</a:t>
            </a:r>
            <a:r>
              <a:rPr kumimoji="1" lang="zh-CN" altLang="en-US" i="1" dirty="0" smtClean="0">
                <a:solidFill>
                  <a:srgbClr val="0000FF"/>
                </a:solidFill>
              </a:rPr>
              <a:t> </a:t>
            </a:r>
            <a:r>
              <a:rPr kumimoji="1" lang="en-US" altLang="zh-CN" i="1" dirty="0" smtClean="0">
                <a:solidFill>
                  <a:srgbClr val="0000FF"/>
                </a:solidFill>
              </a:rPr>
              <a:t>vol.</a:t>
            </a:r>
            <a:r>
              <a:rPr kumimoji="1" lang="zh-CN" altLang="en-US" i="1" dirty="0" smtClean="0">
                <a:solidFill>
                  <a:srgbClr val="0000FF"/>
                </a:solidFill>
              </a:rPr>
              <a:t> </a:t>
            </a:r>
            <a:r>
              <a:rPr kumimoji="1" lang="en-US" altLang="zh-CN" i="1" dirty="0" smtClean="0">
                <a:solidFill>
                  <a:srgbClr val="0000FF"/>
                </a:solidFill>
              </a:rPr>
              <a:t>/</a:t>
            </a:r>
            <a:r>
              <a:rPr kumimoji="1" lang="zh-CN" altLang="en-US" i="1" dirty="0" smtClean="0">
                <a:solidFill>
                  <a:srgbClr val="0000FF"/>
                </a:solidFill>
              </a:rPr>
              <a:t> </a:t>
            </a:r>
            <a:r>
              <a:rPr kumimoji="1" lang="en-US" altLang="zh-CN" i="1" dirty="0" smtClean="0">
                <a:solidFill>
                  <a:srgbClr val="0000FF"/>
                </a:solidFill>
              </a:rPr>
              <a:t>retrieval</a:t>
            </a:r>
            <a:r>
              <a:rPr kumimoji="1" lang="zh-CN" altLang="en-US" i="1" dirty="0" smtClean="0">
                <a:solidFill>
                  <a:srgbClr val="0000FF"/>
                </a:solidFill>
              </a:rPr>
              <a:t> </a:t>
            </a:r>
            <a:r>
              <a:rPr kumimoji="1" lang="en-US" altLang="zh-CN" i="1" dirty="0" err="1" smtClean="0">
                <a:solidFill>
                  <a:srgbClr val="0000FF"/>
                </a:solidFill>
              </a:rPr>
              <a:t>vol</a:t>
            </a:r>
            <a:r>
              <a:rPr kumimoji="1" lang="zh-CN" altLang="en-US" dirty="0" smtClean="0"/>
              <a:t>.</a:t>
            </a:r>
            <a:r>
              <a:rPr kumimoji="1" lang="en-US" altLang="zh-CN" dirty="0" smtClean="0"/>
              <a:t>of</a:t>
            </a:r>
            <a:r>
              <a:rPr kumimoji="1" lang="zh-CN" altLang="en-US" dirty="0" smtClean="0"/>
              <a:t> </a:t>
            </a:r>
            <a:r>
              <a:rPr kumimoji="1" lang="en-US" altLang="zh-CN" dirty="0" smtClean="0"/>
              <a:t>each</a:t>
            </a:r>
            <a:r>
              <a:rPr kumimoji="1" lang="zh-CN" altLang="en-US" dirty="0" smtClean="0"/>
              <a:t> </a:t>
            </a:r>
            <a:r>
              <a:rPr kumimoji="1" lang="en-US" altLang="zh-CN" dirty="0" smtClean="0"/>
              <a:t>user</a:t>
            </a:r>
            <a:endParaRPr kumimoji="1" lang="zh-CN" altLang="en-US" dirty="0"/>
          </a:p>
        </p:txBody>
      </p:sp>
      <p:sp>
        <p:nvSpPr>
          <p:cNvPr id="6" name="幻灯片编号占位符 5"/>
          <p:cNvSpPr>
            <a:spLocks noGrp="1"/>
          </p:cNvSpPr>
          <p:nvPr>
            <p:ph type="sldNum" sz="quarter" idx="12"/>
          </p:nvPr>
        </p:nvSpPr>
        <p:spPr/>
        <p:txBody>
          <a:bodyPr/>
          <a:lstStyle/>
          <a:p>
            <a:fld id="{0C913308-F349-4B6D-A68A-DD1791B4A57B}" type="slidenum">
              <a:rPr lang="zh-CN" altLang="en-US" smtClean="0"/>
              <a:pPr/>
              <a:t>17</a:t>
            </a:fld>
            <a:endParaRPr lang="zh-CN" altLang="en-US"/>
          </a:p>
        </p:txBody>
      </p:sp>
    </p:spTree>
    <p:extLst>
      <p:ext uri="{BB962C8B-B14F-4D97-AF65-F5344CB8AC3E}">
        <p14:creationId xmlns:p14="http://schemas.microsoft.com/office/powerpoint/2010/main" val="13205901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Individuals’</a:t>
            </a:r>
            <a:r>
              <a:rPr kumimoji="1" lang="zh-CN" altLang="en-US" dirty="0"/>
              <a:t> </a:t>
            </a:r>
            <a:r>
              <a:rPr kumimoji="1" lang="en-US" altLang="zh-CN" dirty="0"/>
              <a:t>Usage</a:t>
            </a:r>
            <a:r>
              <a:rPr kumimoji="1" lang="zh-CN" altLang="en-US" dirty="0"/>
              <a:t> </a:t>
            </a:r>
            <a:r>
              <a:rPr kumimoji="1" lang="en-US" altLang="zh-CN" dirty="0" smtClean="0"/>
              <a:t>Patterns</a:t>
            </a:r>
            <a:endParaRPr kumimoji="1" lang="zh-CN" altLang="en-US" dirty="0"/>
          </a:p>
        </p:txBody>
      </p:sp>
      <p:sp>
        <p:nvSpPr>
          <p:cNvPr id="4" name="页脚占位符 3"/>
          <p:cNvSpPr>
            <a:spLocks noGrp="1"/>
          </p:cNvSpPr>
          <p:nvPr>
            <p:ph type="ftr" sz="quarter" idx="11"/>
          </p:nvPr>
        </p:nvSpPr>
        <p:spPr/>
        <p:txBody>
          <a:bodyPr/>
          <a:lstStyle/>
          <a:p>
            <a:r>
              <a:rPr lang="en-US" altLang="zh-CN" smtClean="0"/>
              <a:t>IMC 2016, Santa</a:t>
            </a:r>
            <a:r>
              <a:rPr lang="zh-CN" altLang="en-US" smtClean="0"/>
              <a:t> </a:t>
            </a:r>
            <a:r>
              <a:rPr lang="en-US" altLang="zh-CN" smtClean="0"/>
              <a:t>Monica, CA</a:t>
            </a:r>
            <a:endParaRPr lang="zh-CN" altLang="en-US" dirty="0"/>
          </a:p>
        </p:txBody>
      </p:sp>
      <p:pic>
        <p:nvPicPr>
          <p:cNvPr id="5" name="图片 4" descr="屏幕快照 2016-11-10 下午5.18.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268760"/>
            <a:ext cx="7022676" cy="3726656"/>
          </a:xfrm>
          <a:prstGeom prst="rect">
            <a:avLst/>
          </a:prstGeom>
        </p:spPr>
      </p:pic>
      <p:sp>
        <p:nvSpPr>
          <p:cNvPr id="6" name="文本框 5"/>
          <p:cNvSpPr txBox="1"/>
          <p:nvPr/>
        </p:nvSpPr>
        <p:spPr>
          <a:xfrm>
            <a:off x="2771800" y="4725144"/>
            <a:ext cx="3985737" cy="369332"/>
          </a:xfrm>
          <a:prstGeom prst="rect">
            <a:avLst/>
          </a:prstGeom>
          <a:solidFill>
            <a:srgbClr val="FFFFFF"/>
          </a:solidFill>
        </p:spPr>
        <p:txBody>
          <a:bodyPr wrap="none" rtlCol="0">
            <a:spAutoFit/>
          </a:bodyPr>
          <a:lstStyle/>
          <a:p>
            <a:r>
              <a:rPr kumimoji="1" lang="en-US" altLang="zh-CN" i="1" dirty="0" smtClean="0">
                <a:solidFill>
                  <a:srgbClr val="0000FF"/>
                </a:solidFill>
              </a:rPr>
              <a:t>Storage</a:t>
            </a:r>
            <a:r>
              <a:rPr kumimoji="1" lang="zh-CN" altLang="en-US" i="1" dirty="0" smtClean="0">
                <a:solidFill>
                  <a:srgbClr val="0000FF"/>
                </a:solidFill>
              </a:rPr>
              <a:t> </a:t>
            </a:r>
            <a:r>
              <a:rPr kumimoji="1" lang="en-US" altLang="zh-CN" i="1" dirty="0" smtClean="0">
                <a:solidFill>
                  <a:srgbClr val="0000FF"/>
                </a:solidFill>
              </a:rPr>
              <a:t>vol.</a:t>
            </a:r>
            <a:r>
              <a:rPr kumimoji="1" lang="zh-CN" altLang="en-US" i="1" dirty="0" smtClean="0">
                <a:solidFill>
                  <a:srgbClr val="0000FF"/>
                </a:solidFill>
              </a:rPr>
              <a:t> </a:t>
            </a:r>
            <a:r>
              <a:rPr kumimoji="1" lang="en-US" altLang="zh-CN" i="1" dirty="0" smtClean="0">
                <a:solidFill>
                  <a:srgbClr val="0000FF"/>
                </a:solidFill>
              </a:rPr>
              <a:t>/</a:t>
            </a:r>
            <a:r>
              <a:rPr kumimoji="1" lang="zh-CN" altLang="en-US" i="1" dirty="0" smtClean="0">
                <a:solidFill>
                  <a:srgbClr val="0000FF"/>
                </a:solidFill>
              </a:rPr>
              <a:t> </a:t>
            </a:r>
            <a:r>
              <a:rPr kumimoji="1" lang="en-US" altLang="zh-CN" i="1" dirty="0" smtClean="0">
                <a:solidFill>
                  <a:srgbClr val="0000FF"/>
                </a:solidFill>
              </a:rPr>
              <a:t>retrieval</a:t>
            </a:r>
            <a:r>
              <a:rPr kumimoji="1" lang="zh-CN" altLang="en-US" i="1" dirty="0" smtClean="0">
                <a:solidFill>
                  <a:srgbClr val="0000FF"/>
                </a:solidFill>
              </a:rPr>
              <a:t> </a:t>
            </a:r>
            <a:r>
              <a:rPr kumimoji="1" lang="en-US" altLang="zh-CN" i="1" dirty="0" err="1" smtClean="0">
                <a:solidFill>
                  <a:srgbClr val="0000FF"/>
                </a:solidFill>
              </a:rPr>
              <a:t>vol</a:t>
            </a:r>
            <a:r>
              <a:rPr kumimoji="1" lang="zh-CN" altLang="en-US" dirty="0" smtClean="0"/>
              <a:t>.</a:t>
            </a:r>
            <a:r>
              <a:rPr kumimoji="1" lang="en-US" altLang="zh-CN" dirty="0" smtClean="0"/>
              <a:t>of</a:t>
            </a:r>
            <a:r>
              <a:rPr kumimoji="1" lang="zh-CN" altLang="en-US" dirty="0" smtClean="0"/>
              <a:t> </a:t>
            </a:r>
            <a:r>
              <a:rPr kumimoji="1" lang="en-US" altLang="zh-CN" dirty="0" smtClean="0"/>
              <a:t>each</a:t>
            </a:r>
            <a:r>
              <a:rPr kumimoji="1" lang="zh-CN" altLang="en-US" dirty="0" smtClean="0"/>
              <a:t> </a:t>
            </a:r>
            <a:r>
              <a:rPr kumimoji="1" lang="en-US" altLang="zh-CN" dirty="0" smtClean="0"/>
              <a:t>user</a:t>
            </a:r>
            <a:endParaRPr kumimoji="1" lang="zh-CN" altLang="en-US" dirty="0"/>
          </a:p>
        </p:txBody>
      </p:sp>
      <p:sp>
        <p:nvSpPr>
          <p:cNvPr id="7" name="文本框 6"/>
          <p:cNvSpPr txBox="1"/>
          <p:nvPr/>
        </p:nvSpPr>
        <p:spPr>
          <a:xfrm>
            <a:off x="4989914" y="3933056"/>
            <a:ext cx="2390398" cy="461665"/>
          </a:xfrm>
          <a:prstGeom prst="rect">
            <a:avLst/>
          </a:prstGeom>
          <a:solidFill>
            <a:srgbClr val="FFFFFF"/>
          </a:solidFill>
        </p:spPr>
        <p:txBody>
          <a:bodyPr wrap="none" rtlCol="0">
            <a:spAutoFit/>
          </a:bodyPr>
          <a:lstStyle/>
          <a:p>
            <a:r>
              <a:rPr kumimoji="1" lang="en-US" altLang="zh-CN" sz="2400" dirty="0">
                <a:solidFill>
                  <a:srgbClr val="0000FF"/>
                </a:solidFill>
              </a:rPr>
              <a:t>m</a:t>
            </a:r>
            <a:r>
              <a:rPr kumimoji="1" lang="en-US" altLang="zh-CN" sz="2400" dirty="0" smtClean="0">
                <a:solidFill>
                  <a:srgbClr val="0000FF"/>
                </a:solidFill>
              </a:rPr>
              <a:t>obile</a:t>
            </a:r>
            <a:r>
              <a:rPr kumimoji="1" lang="zh-CN" altLang="en-US" sz="2400" dirty="0" smtClean="0">
                <a:solidFill>
                  <a:srgbClr val="0000FF"/>
                </a:solidFill>
              </a:rPr>
              <a:t> </a:t>
            </a:r>
            <a:r>
              <a:rPr kumimoji="1" lang="en-US" altLang="zh-CN" sz="2400" dirty="0" smtClean="0">
                <a:solidFill>
                  <a:srgbClr val="0000FF"/>
                </a:solidFill>
              </a:rPr>
              <a:t>users</a:t>
            </a:r>
            <a:r>
              <a:rPr kumimoji="1" lang="zh-CN" altLang="en-US" sz="2400" dirty="0" smtClean="0">
                <a:solidFill>
                  <a:srgbClr val="0000FF"/>
                </a:solidFill>
              </a:rPr>
              <a:t> </a:t>
            </a:r>
            <a:r>
              <a:rPr kumimoji="1" lang="en-US" altLang="zh-CN" sz="2400" dirty="0" smtClean="0">
                <a:solidFill>
                  <a:srgbClr val="0000FF"/>
                </a:solidFill>
              </a:rPr>
              <a:t>only</a:t>
            </a:r>
            <a:endParaRPr kumimoji="1" lang="zh-CN" altLang="en-US" sz="2400" dirty="0">
              <a:solidFill>
                <a:srgbClr val="0000FF"/>
              </a:solidFill>
            </a:endParaRPr>
          </a:p>
        </p:txBody>
      </p:sp>
      <p:cxnSp>
        <p:nvCxnSpPr>
          <p:cNvPr id="13" name="直线箭头连接符 12"/>
          <p:cNvCxnSpPr/>
          <p:nvPr/>
        </p:nvCxnSpPr>
        <p:spPr>
          <a:xfrm>
            <a:off x="4499992" y="2636912"/>
            <a:ext cx="0" cy="1008112"/>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3" name="内容占位符 2"/>
          <p:cNvSpPr>
            <a:spLocks noGrp="1"/>
          </p:cNvSpPr>
          <p:nvPr>
            <p:ph idx="1"/>
          </p:nvPr>
        </p:nvSpPr>
        <p:spPr>
          <a:xfrm>
            <a:off x="457200" y="5229200"/>
            <a:ext cx="8229600" cy="1440160"/>
          </a:xfrm>
          <a:solidFill>
            <a:schemeClr val="bg1"/>
          </a:solidFill>
        </p:spPr>
        <p:txBody>
          <a:bodyPr>
            <a:normAutofit/>
          </a:bodyPr>
          <a:lstStyle/>
          <a:p>
            <a:r>
              <a:rPr kumimoji="1" lang="en-US" altLang="zh-CN" sz="2800" dirty="0" smtClean="0"/>
              <a:t>Large</a:t>
            </a:r>
            <a:r>
              <a:rPr kumimoji="1" lang="zh-CN" altLang="en-US" sz="2800" dirty="0" smtClean="0"/>
              <a:t> </a:t>
            </a:r>
            <a:r>
              <a:rPr kumimoji="1" lang="en-US" altLang="zh-CN" sz="2800" dirty="0" smtClean="0"/>
              <a:t>impact</a:t>
            </a:r>
            <a:r>
              <a:rPr kumimoji="1" lang="zh-CN" altLang="en-US" sz="2800" dirty="0" smtClean="0"/>
              <a:t> </a:t>
            </a:r>
            <a:r>
              <a:rPr kumimoji="1" lang="en-US" altLang="zh-CN" sz="2800" dirty="0" smtClean="0"/>
              <a:t>of</a:t>
            </a:r>
            <a:r>
              <a:rPr kumimoji="1" lang="zh-CN" altLang="en-US" sz="2800" dirty="0" smtClean="0"/>
              <a:t> </a:t>
            </a:r>
            <a:r>
              <a:rPr kumimoji="1" lang="en-US" altLang="zh-CN" sz="2800" dirty="0" smtClean="0"/>
              <a:t>the</a:t>
            </a:r>
            <a:r>
              <a:rPr kumimoji="1" lang="zh-CN" altLang="en-US" sz="2800" dirty="0" smtClean="0"/>
              <a:t> </a:t>
            </a:r>
            <a:r>
              <a:rPr kumimoji="1" lang="en-US" altLang="zh-CN" sz="2800" dirty="0" smtClean="0"/>
              <a:t>number</a:t>
            </a:r>
            <a:r>
              <a:rPr kumimoji="1" lang="zh-CN" altLang="en-US" sz="2800" dirty="0" smtClean="0"/>
              <a:t> </a:t>
            </a:r>
            <a:r>
              <a:rPr kumimoji="1" lang="en-US" altLang="zh-CN" sz="2800" dirty="0" smtClean="0"/>
              <a:t>of</a:t>
            </a:r>
            <a:r>
              <a:rPr kumimoji="1" lang="zh-CN" altLang="en-US" sz="2800" dirty="0" smtClean="0"/>
              <a:t> </a:t>
            </a:r>
            <a:r>
              <a:rPr kumimoji="1" lang="en-US" altLang="zh-CN" sz="2800" dirty="0" smtClean="0"/>
              <a:t>used</a:t>
            </a:r>
            <a:r>
              <a:rPr kumimoji="1" lang="zh-CN" altLang="en-US" sz="2800" dirty="0" smtClean="0"/>
              <a:t> </a:t>
            </a:r>
            <a:r>
              <a:rPr kumimoji="1" lang="en-US" altLang="zh-CN" sz="2800" dirty="0" smtClean="0"/>
              <a:t>mobile</a:t>
            </a:r>
            <a:r>
              <a:rPr kumimoji="1" lang="zh-CN" altLang="en-US" sz="2800" dirty="0" smtClean="0"/>
              <a:t> </a:t>
            </a:r>
            <a:r>
              <a:rPr kumimoji="1" lang="en-US" altLang="zh-CN" sz="2800" dirty="0" smtClean="0"/>
              <a:t>devices</a:t>
            </a:r>
            <a:r>
              <a:rPr kumimoji="1" lang="zh-CN" altLang="en-US" sz="2800" dirty="0" smtClean="0"/>
              <a:t> </a:t>
            </a:r>
            <a:r>
              <a:rPr kumimoji="1" lang="en-US" altLang="zh-CN" sz="2800" dirty="0" smtClean="0"/>
              <a:t>per</a:t>
            </a:r>
            <a:r>
              <a:rPr kumimoji="1" lang="zh-CN" altLang="en-US" sz="2800" dirty="0" smtClean="0"/>
              <a:t> </a:t>
            </a:r>
            <a:r>
              <a:rPr kumimoji="1" lang="en-US" altLang="zh-CN" sz="2800" dirty="0" smtClean="0"/>
              <a:t>user</a:t>
            </a:r>
          </a:p>
          <a:p>
            <a:pPr lvl="1"/>
            <a:r>
              <a:rPr kumimoji="1" lang="en-US" altLang="zh-CN" sz="2400" dirty="0" smtClean="0"/>
              <a:t>80%</a:t>
            </a:r>
            <a:r>
              <a:rPr kumimoji="1" lang="zh-CN" altLang="en-US" sz="2400" dirty="0" smtClean="0"/>
              <a:t> </a:t>
            </a:r>
            <a:r>
              <a:rPr kumimoji="1" lang="en-US" altLang="zh-CN" sz="2400" dirty="0" smtClean="0"/>
              <a:t>use</a:t>
            </a:r>
            <a:r>
              <a:rPr kumimoji="1" lang="zh-CN" altLang="en-US" sz="2400" dirty="0" smtClean="0"/>
              <a:t> </a:t>
            </a:r>
            <a:r>
              <a:rPr kumimoji="1" lang="en-US" altLang="zh-CN" sz="2400" dirty="0" smtClean="0"/>
              <a:t>only</a:t>
            </a:r>
            <a:r>
              <a:rPr kumimoji="1" lang="zh-CN" altLang="en-US" sz="2400" dirty="0" smtClean="0"/>
              <a:t> </a:t>
            </a:r>
            <a:r>
              <a:rPr kumimoji="1" lang="en-US" altLang="zh-CN" sz="2400" dirty="0" smtClean="0"/>
              <a:t>1</a:t>
            </a:r>
            <a:r>
              <a:rPr kumimoji="1" lang="zh-CN" altLang="en-US" sz="2400" dirty="0" smtClean="0"/>
              <a:t> </a:t>
            </a:r>
            <a:r>
              <a:rPr kumimoji="1" lang="en-US" altLang="zh-CN" sz="2400" dirty="0" smtClean="0"/>
              <a:t>device</a:t>
            </a:r>
            <a:r>
              <a:rPr kumimoji="1" lang="zh-CN" altLang="en-US" sz="2400" dirty="0" smtClean="0"/>
              <a:t> </a:t>
            </a:r>
            <a:r>
              <a:rPr kumimoji="1" lang="en-US" altLang="zh-CN" sz="2400" dirty="0" smtClean="0"/>
              <a:t>during</a:t>
            </a:r>
            <a:r>
              <a:rPr kumimoji="1" lang="zh-CN" altLang="en-US" sz="2400" dirty="0" smtClean="0"/>
              <a:t> </a:t>
            </a:r>
            <a:r>
              <a:rPr kumimoji="1" lang="en-US" altLang="zh-CN" sz="2400" dirty="0" smtClean="0"/>
              <a:t>the</a:t>
            </a:r>
            <a:r>
              <a:rPr kumimoji="1" lang="zh-CN" altLang="en-US" sz="2400" dirty="0" smtClean="0"/>
              <a:t> </a:t>
            </a:r>
            <a:r>
              <a:rPr kumimoji="1" lang="en-US" altLang="zh-CN" sz="2400" dirty="0" smtClean="0"/>
              <a:t>observation</a:t>
            </a:r>
            <a:r>
              <a:rPr kumimoji="1" lang="zh-CN" altLang="en-US" sz="2400" dirty="0" smtClean="0"/>
              <a:t> </a:t>
            </a:r>
            <a:r>
              <a:rPr kumimoji="1" lang="en-US" altLang="zh-CN" sz="2400" dirty="0" smtClean="0"/>
              <a:t>period</a:t>
            </a:r>
          </a:p>
        </p:txBody>
      </p:sp>
      <p:sp>
        <p:nvSpPr>
          <p:cNvPr id="8" name="幻灯片编号占位符 7"/>
          <p:cNvSpPr>
            <a:spLocks noGrp="1"/>
          </p:cNvSpPr>
          <p:nvPr>
            <p:ph type="sldNum" sz="quarter" idx="12"/>
          </p:nvPr>
        </p:nvSpPr>
        <p:spPr/>
        <p:txBody>
          <a:bodyPr/>
          <a:lstStyle/>
          <a:p>
            <a:fld id="{0C913308-F349-4B6D-A68A-DD1791B4A57B}" type="slidenum">
              <a:rPr lang="zh-CN" altLang="en-US" smtClean="0"/>
              <a:pPr/>
              <a:t>18</a:t>
            </a:fld>
            <a:endParaRPr lang="zh-CN" altLang="en-US"/>
          </a:p>
        </p:txBody>
      </p:sp>
      <p:cxnSp>
        <p:nvCxnSpPr>
          <p:cNvPr id="10" name="直线连接符 9"/>
          <p:cNvCxnSpPr/>
          <p:nvPr/>
        </p:nvCxnSpPr>
        <p:spPr>
          <a:xfrm>
            <a:off x="3131840" y="1340768"/>
            <a:ext cx="0" cy="3168352"/>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1" name="直线连接符 10"/>
          <p:cNvCxnSpPr/>
          <p:nvPr/>
        </p:nvCxnSpPr>
        <p:spPr>
          <a:xfrm>
            <a:off x="5940152" y="1412776"/>
            <a:ext cx="0" cy="3168352"/>
          </a:xfrm>
          <a:prstGeom prst="line">
            <a:avLst/>
          </a:prstGeom>
          <a:ln>
            <a:prstDash val="dash"/>
          </a:ln>
        </p:spPr>
        <p:style>
          <a:lnRef idx="2">
            <a:schemeClr val="dk1"/>
          </a:lnRef>
          <a:fillRef idx="0">
            <a:schemeClr val="dk1"/>
          </a:fillRef>
          <a:effectRef idx="1">
            <a:schemeClr val="dk1"/>
          </a:effectRef>
          <a:fontRef idx="minor">
            <a:schemeClr val="tx1"/>
          </a:fontRef>
        </p:style>
      </p:cxnSp>
      <p:grpSp>
        <p:nvGrpSpPr>
          <p:cNvPr id="12" name="组 11"/>
          <p:cNvGrpSpPr/>
          <p:nvPr/>
        </p:nvGrpSpPr>
        <p:grpSpPr>
          <a:xfrm>
            <a:off x="1763688" y="1196752"/>
            <a:ext cx="1368152" cy="3168352"/>
            <a:chOff x="1691680" y="2780928"/>
            <a:chExt cx="1368152" cy="3168352"/>
          </a:xfrm>
        </p:grpSpPr>
        <p:cxnSp>
          <p:nvCxnSpPr>
            <p:cNvPr id="14" name="直线连接符 13"/>
            <p:cNvCxnSpPr/>
            <p:nvPr/>
          </p:nvCxnSpPr>
          <p:spPr>
            <a:xfrm>
              <a:off x="3059832" y="2780928"/>
              <a:ext cx="0" cy="3168352"/>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15" name="文本框 14"/>
            <p:cNvSpPr txBox="1"/>
            <p:nvPr/>
          </p:nvSpPr>
          <p:spPr>
            <a:xfrm>
              <a:off x="1691680" y="4293096"/>
              <a:ext cx="1279216" cy="707886"/>
            </a:xfrm>
            <a:prstGeom prst="rect">
              <a:avLst/>
            </a:prstGeom>
            <a:noFill/>
          </p:spPr>
          <p:txBody>
            <a:bodyPr wrap="none" rtlCol="0">
              <a:spAutoFit/>
            </a:bodyPr>
            <a:lstStyle/>
            <a:p>
              <a:r>
                <a:rPr kumimoji="1" lang="en-US" altLang="zh-CN" sz="2000" i="1" dirty="0" smtClean="0">
                  <a:solidFill>
                    <a:srgbClr val="FF0000"/>
                  </a:solidFill>
                </a:rPr>
                <a:t>Only</a:t>
              </a:r>
              <a:r>
                <a:rPr kumimoji="1" lang="zh-CN" altLang="en-US" sz="2000" i="1" dirty="0" smtClean="0">
                  <a:solidFill>
                    <a:srgbClr val="FF0000"/>
                  </a:solidFill>
                </a:rPr>
                <a:t> </a:t>
              </a:r>
              <a:endParaRPr kumimoji="1" lang="en-US" altLang="zh-CN" sz="2000" i="1" dirty="0" smtClean="0">
                <a:solidFill>
                  <a:srgbClr val="FF0000"/>
                </a:solidFill>
              </a:endParaRPr>
            </a:p>
            <a:p>
              <a:r>
                <a:rPr kumimoji="1" lang="en-US" altLang="zh-CN" sz="2000" i="1" dirty="0" smtClean="0">
                  <a:solidFill>
                    <a:srgbClr val="FF0000"/>
                  </a:solidFill>
                </a:rPr>
                <a:t>download</a:t>
              </a:r>
            </a:p>
          </p:txBody>
        </p:sp>
      </p:grpSp>
      <p:sp>
        <p:nvSpPr>
          <p:cNvPr id="16" name="文本框 15"/>
          <p:cNvSpPr txBox="1"/>
          <p:nvPr/>
        </p:nvSpPr>
        <p:spPr>
          <a:xfrm>
            <a:off x="4139952" y="1628800"/>
            <a:ext cx="885591" cy="400110"/>
          </a:xfrm>
          <a:prstGeom prst="rect">
            <a:avLst/>
          </a:prstGeom>
          <a:noFill/>
        </p:spPr>
        <p:txBody>
          <a:bodyPr wrap="none" rtlCol="0">
            <a:spAutoFit/>
          </a:bodyPr>
          <a:lstStyle/>
          <a:p>
            <a:r>
              <a:rPr kumimoji="1" lang="en-US" altLang="zh-CN" sz="2000" i="1" dirty="0" smtClean="0">
                <a:solidFill>
                  <a:srgbClr val="FF0000"/>
                </a:solidFill>
              </a:rPr>
              <a:t>mixed</a:t>
            </a:r>
            <a:endParaRPr kumimoji="1" lang="zh-CN" altLang="en-US" sz="2000" i="1" dirty="0">
              <a:solidFill>
                <a:srgbClr val="FF0000"/>
              </a:solidFill>
            </a:endParaRPr>
          </a:p>
        </p:txBody>
      </p:sp>
      <p:sp>
        <p:nvSpPr>
          <p:cNvPr id="17" name="文本框 16"/>
          <p:cNvSpPr txBox="1"/>
          <p:nvPr/>
        </p:nvSpPr>
        <p:spPr>
          <a:xfrm>
            <a:off x="6156176" y="3140968"/>
            <a:ext cx="1495497" cy="400110"/>
          </a:xfrm>
          <a:prstGeom prst="rect">
            <a:avLst/>
          </a:prstGeom>
          <a:noFill/>
        </p:spPr>
        <p:txBody>
          <a:bodyPr wrap="none" rtlCol="0">
            <a:spAutoFit/>
          </a:bodyPr>
          <a:lstStyle/>
          <a:p>
            <a:r>
              <a:rPr kumimoji="1" lang="en-US" altLang="zh-CN" sz="2000" i="1" dirty="0" smtClean="0">
                <a:solidFill>
                  <a:srgbClr val="FF0000"/>
                </a:solidFill>
              </a:rPr>
              <a:t>Only</a:t>
            </a:r>
            <a:r>
              <a:rPr kumimoji="1" lang="zh-CN" altLang="en-US" sz="2000" i="1" dirty="0" smtClean="0">
                <a:solidFill>
                  <a:srgbClr val="FF0000"/>
                </a:solidFill>
              </a:rPr>
              <a:t> </a:t>
            </a:r>
            <a:r>
              <a:rPr kumimoji="1" lang="en-US" altLang="zh-CN" sz="2000" i="1" dirty="0" smtClean="0">
                <a:solidFill>
                  <a:srgbClr val="FF0000"/>
                </a:solidFill>
              </a:rPr>
              <a:t>upload</a:t>
            </a:r>
          </a:p>
        </p:txBody>
      </p:sp>
    </p:spTree>
    <p:extLst>
      <p:ext uri="{BB962C8B-B14F-4D97-AF65-F5344CB8AC3E}">
        <p14:creationId xmlns:p14="http://schemas.microsoft.com/office/powerpoint/2010/main" val="24048095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Summary of User Behavior</a:t>
            </a:r>
            <a:endParaRPr kumimoji="1" lang="zh-CN" altLang="en-US" dirty="0"/>
          </a:p>
        </p:txBody>
      </p:sp>
      <p:sp>
        <p:nvSpPr>
          <p:cNvPr id="4" name="页脚占位符 3"/>
          <p:cNvSpPr>
            <a:spLocks noGrp="1"/>
          </p:cNvSpPr>
          <p:nvPr>
            <p:ph type="ftr" sz="quarter" idx="11"/>
          </p:nvPr>
        </p:nvSpPr>
        <p:spPr/>
        <p:txBody>
          <a:bodyPr/>
          <a:lstStyle/>
          <a:p>
            <a:r>
              <a:rPr lang="en-US" altLang="zh-CN" smtClean="0"/>
              <a:t>IMC 2016, Santa</a:t>
            </a:r>
            <a:r>
              <a:rPr lang="zh-CN" altLang="en-US" smtClean="0"/>
              <a:t> </a:t>
            </a:r>
            <a:r>
              <a:rPr lang="en-US" altLang="zh-CN" smtClean="0"/>
              <a:t>Monica, CA</a:t>
            </a:r>
            <a:endParaRPr lang="zh-CN" altLang="en-US" dirty="0"/>
          </a:p>
        </p:txBody>
      </p:sp>
      <p:graphicFrame>
        <p:nvGraphicFramePr>
          <p:cNvPr id="6" name="内容占位符 5"/>
          <p:cNvGraphicFramePr>
            <a:graphicFrameLocks noGrp="1"/>
          </p:cNvGraphicFramePr>
          <p:nvPr>
            <p:ph idx="1"/>
            <p:extLst>
              <p:ext uri="{D42A27DB-BD31-4B8C-83A1-F6EECF244321}">
                <p14:modId xmlns:p14="http://schemas.microsoft.com/office/powerpoint/2010/main" val="119475196"/>
              </p:ext>
            </p:extLst>
          </p:nvPr>
        </p:nvGraphicFramePr>
        <p:xfrm>
          <a:off x="251520" y="1600200"/>
          <a:ext cx="8712968" cy="4787936"/>
        </p:xfrm>
        <a:graphic>
          <a:graphicData uri="http://schemas.openxmlformats.org/drawingml/2006/table">
            <a:tbl>
              <a:tblPr firstRow="1" bandRow="1">
                <a:tableStyleId>{00A15C55-8517-42AA-B614-E9B94910E393}</a:tableStyleId>
              </a:tblPr>
              <a:tblGrid>
                <a:gridCol w="1296144"/>
                <a:gridCol w="2808312"/>
                <a:gridCol w="4608512"/>
              </a:tblGrid>
              <a:tr h="604664">
                <a:tc gridSpan="2">
                  <a:txBody>
                    <a:bodyPr/>
                    <a:lstStyle/>
                    <a:p>
                      <a:pPr algn="ctr">
                        <a:lnSpc>
                          <a:spcPct val="110000"/>
                        </a:lnSpc>
                        <a:spcAft>
                          <a:spcPts val="3000"/>
                        </a:spcAft>
                      </a:pPr>
                      <a:r>
                        <a:rPr lang="en-US" altLang="zh-CN" sz="2200" dirty="0" smtClean="0"/>
                        <a:t>Major</a:t>
                      </a:r>
                      <a:r>
                        <a:rPr lang="zh-CN" altLang="en-US" sz="2200" dirty="0" smtClean="0"/>
                        <a:t> </a:t>
                      </a:r>
                      <a:r>
                        <a:rPr lang="en-US" altLang="zh-CN" sz="2200" dirty="0" smtClean="0"/>
                        <a:t>Observations</a:t>
                      </a:r>
                      <a:endParaRPr lang="zh-CN" altLang="en-US" sz="2200" dirty="0"/>
                    </a:p>
                  </a:txBody>
                  <a:tcPr marL="180000" marT="108000" marB="108000"/>
                </a:tc>
                <a:tc hMerge="1">
                  <a:txBody>
                    <a:bodyPr/>
                    <a:lstStyle/>
                    <a:p>
                      <a:pPr algn="ctr">
                        <a:lnSpc>
                          <a:spcPct val="110000"/>
                        </a:lnSpc>
                        <a:spcAft>
                          <a:spcPts val="1200"/>
                        </a:spcAft>
                      </a:pPr>
                      <a:endParaRPr lang="zh-CN" altLang="en-US" sz="2000" dirty="0"/>
                    </a:p>
                  </a:txBody>
                  <a:tcPr/>
                </a:tc>
                <a:tc>
                  <a:txBody>
                    <a:bodyPr/>
                    <a:lstStyle/>
                    <a:p>
                      <a:pPr algn="ctr">
                        <a:lnSpc>
                          <a:spcPct val="110000"/>
                        </a:lnSpc>
                        <a:spcAft>
                          <a:spcPts val="3000"/>
                        </a:spcAft>
                      </a:pPr>
                      <a:r>
                        <a:rPr lang="en-US" altLang="zh-CN" sz="2200" dirty="0" smtClean="0"/>
                        <a:t>Implications</a:t>
                      </a:r>
                      <a:endParaRPr lang="zh-CN" altLang="en-US" sz="2200" dirty="0"/>
                    </a:p>
                  </a:txBody>
                  <a:tcPr marL="180000" marT="108000" marB="108000"/>
                </a:tc>
              </a:tr>
              <a:tr h="1200105">
                <a:tc>
                  <a:txBody>
                    <a:bodyPr/>
                    <a:lstStyle/>
                    <a:p>
                      <a:pPr marL="0" marR="0" indent="0" algn="l" defTabSz="914400" rtl="0" eaLnBrk="1" fontAlgn="auto" latinLnBrk="0" hangingPunct="1">
                        <a:lnSpc>
                          <a:spcPct val="110000"/>
                        </a:lnSpc>
                        <a:spcBef>
                          <a:spcPts val="0"/>
                        </a:spcBef>
                        <a:spcAft>
                          <a:spcPts val="3000"/>
                        </a:spcAft>
                        <a:buClrTx/>
                        <a:buSzTx/>
                        <a:buFontTx/>
                        <a:buNone/>
                        <a:tabLst/>
                        <a:defRPr/>
                      </a:pPr>
                      <a:r>
                        <a:rPr lang="en-US" altLang="zh-CN" sz="2200" b="0" dirty="0" smtClean="0">
                          <a:latin typeface="Times New Roman"/>
                          <a:cs typeface="Times New Roman"/>
                        </a:rPr>
                        <a:t>Session</a:t>
                      </a:r>
                      <a:r>
                        <a:rPr lang="zh-CN" altLang="en-US" sz="2200" b="0" dirty="0" smtClean="0">
                          <a:latin typeface="Times New Roman"/>
                          <a:cs typeface="Times New Roman"/>
                        </a:rPr>
                        <a:t> </a:t>
                      </a:r>
                      <a:r>
                        <a:rPr lang="en-US" altLang="zh-CN" sz="2200" b="0" dirty="0" smtClean="0">
                          <a:latin typeface="Times New Roman"/>
                          <a:cs typeface="Times New Roman"/>
                        </a:rPr>
                        <a:t>type</a:t>
                      </a:r>
                    </a:p>
                  </a:txBody>
                  <a:tcPr marL="180000" marT="108000" marB="108000"/>
                </a:tc>
                <a:tc>
                  <a:txBody>
                    <a:bodyPr/>
                    <a:lstStyle/>
                    <a:p>
                      <a:pPr marL="0" marR="0" indent="0" algn="l" defTabSz="914400" rtl="0" eaLnBrk="1" fontAlgn="auto" latinLnBrk="0" hangingPunct="1">
                        <a:lnSpc>
                          <a:spcPct val="110000"/>
                        </a:lnSpc>
                        <a:spcBef>
                          <a:spcPts val="0"/>
                        </a:spcBef>
                        <a:spcAft>
                          <a:spcPts val="3000"/>
                        </a:spcAft>
                        <a:buClrTx/>
                        <a:buSzTx/>
                        <a:buFontTx/>
                        <a:buNone/>
                        <a:tabLst/>
                        <a:defRPr/>
                      </a:pPr>
                      <a:r>
                        <a:rPr lang="en-US" altLang="zh-CN" sz="2200" b="0" kern="1200" dirty="0" smtClean="0">
                          <a:solidFill>
                            <a:schemeClr val="dk1"/>
                          </a:solidFill>
                          <a:effectLst/>
                          <a:latin typeface="Times New Roman"/>
                          <a:ea typeface="+mn-ea"/>
                          <a:cs typeface="Times New Roman"/>
                        </a:rPr>
                        <a:t>68% storage-only</a:t>
                      </a:r>
                      <a:r>
                        <a:rPr lang="zh-CN" altLang="en-US" sz="2200" b="0" kern="1200" dirty="0" smtClean="0">
                          <a:solidFill>
                            <a:schemeClr val="dk1"/>
                          </a:solidFill>
                          <a:effectLst/>
                          <a:latin typeface="Times New Roman"/>
                          <a:ea typeface="+mn-ea"/>
                          <a:cs typeface="Times New Roman"/>
                        </a:rPr>
                        <a:t> </a:t>
                      </a:r>
                      <a:r>
                        <a:rPr lang="en-US" altLang="zh-CN" sz="2200" b="0" kern="1200" dirty="0" smtClean="0">
                          <a:solidFill>
                            <a:schemeClr val="dk1"/>
                          </a:solidFill>
                          <a:effectLst/>
                          <a:latin typeface="Times New Roman"/>
                          <a:ea typeface="+mn-ea"/>
                          <a:cs typeface="Times New Roman"/>
                        </a:rPr>
                        <a:t>sessions</a:t>
                      </a:r>
                      <a:endParaRPr lang="en-US" altLang="zh-CN" sz="2200" b="0" dirty="0" smtClean="0">
                        <a:latin typeface="Times New Roman"/>
                        <a:cs typeface="Times New Roman"/>
                      </a:endParaRPr>
                    </a:p>
                  </a:txBody>
                  <a:tcPr marL="180000" marT="108000" marB="108000"/>
                </a:tc>
                <a:tc>
                  <a:txBody>
                    <a:bodyPr/>
                    <a:lstStyle/>
                    <a:p>
                      <a:pPr algn="l">
                        <a:lnSpc>
                          <a:spcPct val="110000"/>
                        </a:lnSpc>
                        <a:spcAft>
                          <a:spcPts val="3000"/>
                        </a:spcAft>
                      </a:pPr>
                      <a:r>
                        <a:rPr lang="en-US" altLang="zh-CN" sz="2200" b="0" i="1" dirty="0" smtClean="0">
                          <a:solidFill>
                            <a:srgbClr val="FF0000"/>
                          </a:solidFill>
                          <a:latin typeface="Times New Roman"/>
                          <a:cs typeface="Times New Roman"/>
                        </a:rPr>
                        <a:t>Write</a:t>
                      </a:r>
                      <a:r>
                        <a:rPr lang="zh-CN" altLang="en-US" sz="2200" b="0" i="1" dirty="0" smtClean="0">
                          <a:solidFill>
                            <a:srgbClr val="FF0000"/>
                          </a:solidFill>
                          <a:latin typeface="Times New Roman"/>
                          <a:cs typeface="Times New Roman"/>
                        </a:rPr>
                        <a:t>-</a:t>
                      </a:r>
                      <a:r>
                        <a:rPr lang="en-US" altLang="zh-CN" sz="2200" b="0" i="1" dirty="0" smtClean="0">
                          <a:solidFill>
                            <a:srgbClr val="FF0000"/>
                          </a:solidFill>
                          <a:latin typeface="Times New Roman"/>
                          <a:cs typeface="Times New Roman"/>
                        </a:rPr>
                        <a:t>dominated</a:t>
                      </a:r>
                      <a:r>
                        <a:rPr lang="zh-CN" altLang="en-US" sz="2200" b="0" i="1" dirty="0" smtClean="0">
                          <a:solidFill>
                            <a:srgbClr val="FF0000"/>
                          </a:solidFill>
                          <a:latin typeface="Times New Roman"/>
                          <a:cs typeface="Times New Roman"/>
                        </a:rPr>
                        <a:t>  </a:t>
                      </a:r>
                      <a:r>
                        <a:rPr lang="en-US" altLang="zh-CN" sz="2200" b="0" dirty="0" smtClean="0">
                          <a:latin typeface="Times New Roman"/>
                          <a:cs typeface="Times New Roman"/>
                        </a:rPr>
                        <a:t>vs.</a:t>
                      </a:r>
                      <a:r>
                        <a:rPr lang="zh-CN" altLang="en-US" sz="2200" b="0" dirty="0" smtClean="0">
                          <a:latin typeface="Times New Roman"/>
                          <a:cs typeface="Times New Roman"/>
                        </a:rPr>
                        <a:t> </a:t>
                      </a:r>
                      <a:r>
                        <a:rPr lang="en-US" altLang="zh-CN" sz="2200" b="0" dirty="0" smtClean="0">
                          <a:latin typeface="Times New Roman"/>
                          <a:cs typeface="Times New Roman"/>
                        </a:rPr>
                        <a:t>read-dominated</a:t>
                      </a:r>
                      <a:r>
                        <a:rPr lang="zh-CN" altLang="en-US" sz="2200" b="0" dirty="0" smtClean="0">
                          <a:latin typeface="Times New Roman"/>
                          <a:cs typeface="Times New Roman"/>
                        </a:rPr>
                        <a:t> </a:t>
                      </a:r>
                      <a:r>
                        <a:rPr lang="en-US" altLang="zh-CN" sz="2200" b="0" dirty="0" smtClean="0">
                          <a:latin typeface="Times New Roman"/>
                          <a:cs typeface="Times New Roman"/>
                        </a:rPr>
                        <a:t>in</a:t>
                      </a:r>
                      <a:r>
                        <a:rPr lang="zh-CN" altLang="en-US" sz="2200" b="0" dirty="0" smtClean="0">
                          <a:latin typeface="Times New Roman"/>
                          <a:cs typeface="Times New Roman"/>
                        </a:rPr>
                        <a:t> </a:t>
                      </a:r>
                      <a:r>
                        <a:rPr lang="en-US" altLang="zh-CN" sz="2200" b="0" dirty="0" err="1" smtClean="0">
                          <a:latin typeface="Times New Roman"/>
                          <a:cs typeface="Times New Roman"/>
                        </a:rPr>
                        <a:t>Dropbox</a:t>
                      </a:r>
                      <a:r>
                        <a:rPr lang="zh-CN" altLang="zh-CN" sz="2200" b="0" dirty="0" smtClean="0">
                          <a:latin typeface="Times New Roman"/>
                          <a:cs typeface="Times New Roman"/>
                        </a:rPr>
                        <a:t> </a:t>
                      </a:r>
                      <a:r>
                        <a:rPr lang="en-US" altLang="zh-CN" sz="2200" b="0" dirty="0" smtClean="0">
                          <a:latin typeface="Times New Roman"/>
                          <a:cs typeface="Times New Roman"/>
                        </a:rPr>
                        <a:t>[IMC20</a:t>
                      </a:r>
                      <a:r>
                        <a:rPr lang="zh-CN" altLang="en-US" sz="2200" b="0" dirty="0" smtClean="0">
                          <a:latin typeface="Times New Roman"/>
                          <a:cs typeface="Times New Roman"/>
                        </a:rPr>
                        <a:t>1</a:t>
                      </a:r>
                      <a:r>
                        <a:rPr lang="zh-CN" altLang="zh-CN" sz="2200" b="0" dirty="0" smtClean="0">
                          <a:latin typeface="Times New Roman"/>
                          <a:cs typeface="Times New Roman"/>
                        </a:rPr>
                        <a:t>2</a:t>
                      </a:r>
                      <a:r>
                        <a:rPr lang="en-US" altLang="zh-CN" sz="2200" b="0" dirty="0" smtClean="0">
                          <a:latin typeface="Times New Roman"/>
                          <a:cs typeface="Times New Roman"/>
                        </a:rPr>
                        <a:t>],</a:t>
                      </a:r>
                      <a:r>
                        <a:rPr lang="zh-CN" altLang="en-US" sz="2200" b="0" dirty="0" smtClean="0">
                          <a:latin typeface="Times New Roman"/>
                          <a:cs typeface="Times New Roman"/>
                        </a:rPr>
                        <a:t> </a:t>
                      </a:r>
                      <a:r>
                        <a:rPr lang="en-US" altLang="zh-CN" sz="2200" b="0" dirty="0" smtClean="0">
                          <a:latin typeface="Times New Roman"/>
                          <a:cs typeface="Times New Roman"/>
                        </a:rPr>
                        <a:t>U1</a:t>
                      </a:r>
                      <a:r>
                        <a:rPr lang="zh-CN" altLang="en-US" sz="2200" b="0" dirty="0" smtClean="0">
                          <a:latin typeface="Times New Roman"/>
                          <a:cs typeface="Times New Roman"/>
                        </a:rPr>
                        <a:t> </a:t>
                      </a:r>
                      <a:r>
                        <a:rPr lang="en-US" altLang="zh-CN" sz="2200" b="0" dirty="0" smtClean="0">
                          <a:latin typeface="Times New Roman"/>
                          <a:cs typeface="Times New Roman"/>
                        </a:rPr>
                        <a:t>[IMC</a:t>
                      </a:r>
                      <a:r>
                        <a:rPr lang="zh-CN" altLang="en-US" sz="2200" b="0" dirty="0" smtClean="0">
                          <a:latin typeface="Times New Roman"/>
                          <a:cs typeface="Times New Roman"/>
                        </a:rPr>
                        <a:t>2</a:t>
                      </a:r>
                      <a:r>
                        <a:rPr lang="en-US" altLang="zh-CN" sz="2200" b="0" dirty="0" smtClean="0">
                          <a:latin typeface="Times New Roman"/>
                          <a:cs typeface="Times New Roman"/>
                        </a:rPr>
                        <a:t>015]</a:t>
                      </a:r>
                      <a:endParaRPr lang="zh-CN" altLang="en-US" sz="2200" b="0" dirty="0">
                        <a:latin typeface="Times New Roman"/>
                        <a:cs typeface="Times New Roman"/>
                      </a:endParaRPr>
                    </a:p>
                  </a:txBody>
                  <a:tcPr marL="180000" marT="108000" marB="108000"/>
                </a:tc>
              </a:tr>
              <a:tr h="833406">
                <a:tc>
                  <a:txBody>
                    <a:bodyPr/>
                    <a:lstStyle/>
                    <a:p>
                      <a:pPr marL="0" marR="0" indent="0" algn="l" defTabSz="914400" rtl="0" eaLnBrk="1" fontAlgn="auto" latinLnBrk="0" hangingPunct="1">
                        <a:lnSpc>
                          <a:spcPct val="110000"/>
                        </a:lnSpc>
                        <a:spcBef>
                          <a:spcPts val="0"/>
                        </a:spcBef>
                        <a:spcAft>
                          <a:spcPts val="3000"/>
                        </a:spcAft>
                        <a:buClrTx/>
                        <a:buSzTx/>
                        <a:buFontTx/>
                        <a:buNone/>
                        <a:tabLst/>
                        <a:defRPr/>
                      </a:pPr>
                      <a:r>
                        <a:rPr lang="en-US" altLang="zh-CN" sz="2200" b="0" dirty="0" smtClean="0">
                          <a:latin typeface="Times New Roman"/>
                          <a:cs typeface="Times New Roman"/>
                        </a:rPr>
                        <a:t>Session</a:t>
                      </a:r>
                      <a:r>
                        <a:rPr lang="zh-CN" altLang="en-US" sz="2200" b="0" dirty="0" smtClean="0">
                          <a:latin typeface="Times New Roman"/>
                          <a:cs typeface="Times New Roman"/>
                        </a:rPr>
                        <a:t> </a:t>
                      </a:r>
                      <a:r>
                        <a:rPr lang="en-US" altLang="zh-CN" sz="2200" b="0" dirty="0" smtClean="0">
                          <a:latin typeface="Times New Roman"/>
                          <a:cs typeface="Times New Roman"/>
                        </a:rPr>
                        <a:t>size</a:t>
                      </a:r>
                    </a:p>
                  </a:txBody>
                  <a:tcPr marL="180000" marT="108000" marB="108000"/>
                </a:tc>
                <a:tc>
                  <a:txBody>
                    <a:bodyPr/>
                    <a:lstStyle/>
                    <a:p>
                      <a:pPr marL="0" marR="0" indent="0" algn="l" defTabSz="914400" rtl="0" eaLnBrk="1" fontAlgn="auto" latinLnBrk="0" hangingPunct="1">
                        <a:lnSpc>
                          <a:spcPct val="110000"/>
                        </a:lnSpc>
                        <a:spcBef>
                          <a:spcPts val="0"/>
                        </a:spcBef>
                        <a:spcAft>
                          <a:spcPts val="3000"/>
                        </a:spcAft>
                        <a:buClrTx/>
                        <a:buSzTx/>
                        <a:buFontTx/>
                        <a:buNone/>
                        <a:tabLst/>
                        <a:defRPr/>
                      </a:pPr>
                      <a:r>
                        <a:rPr lang="en-US" altLang="zh-CN" sz="2200" b="0" kern="1200" dirty="0" smtClean="0">
                          <a:solidFill>
                            <a:schemeClr val="dk1"/>
                          </a:solidFill>
                          <a:effectLst/>
                          <a:latin typeface="Times New Roman"/>
                          <a:ea typeface="+mn-ea"/>
                          <a:cs typeface="Times New Roman"/>
                        </a:rPr>
                        <a:t>very few files (e.g.,</a:t>
                      </a:r>
                      <a:r>
                        <a:rPr lang="zh-CN" altLang="en-US" sz="2200" b="0" kern="1200" dirty="0" smtClean="0">
                          <a:solidFill>
                            <a:schemeClr val="dk1"/>
                          </a:solidFill>
                          <a:effectLst/>
                          <a:latin typeface="Times New Roman"/>
                          <a:ea typeface="+mn-ea"/>
                          <a:cs typeface="Times New Roman"/>
                        </a:rPr>
                        <a:t> </a:t>
                      </a:r>
                      <a:r>
                        <a:rPr lang="en-US" altLang="zh-CN" sz="2200" b="0" kern="1200" dirty="0" smtClean="0">
                          <a:solidFill>
                            <a:schemeClr val="dk1"/>
                          </a:solidFill>
                          <a:effectLst/>
                          <a:latin typeface="Times New Roman"/>
                          <a:ea typeface="+mn-ea"/>
                          <a:cs typeface="Times New Roman"/>
                        </a:rPr>
                        <a:t>1)</a:t>
                      </a:r>
                      <a:r>
                        <a:rPr lang="zh-CN" altLang="en-US" sz="2200" b="0" kern="1200" dirty="0" smtClean="0">
                          <a:solidFill>
                            <a:schemeClr val="dk1"/>
                          </a:solidFill>
                          <a:effectLst/>
                          <a:latin typeface="Times New Roman"/>
                          <a:ea typeface="+mn-ea"/>
                          <a:cs typeface="Times New Roman"/>
                        </a:rPr>
                        <a:t> </a:t>
                      </a:r>
                      <a:r>
                        <a:rPr lang="en-US" altLang="zh-CN" sz="2200" b="0" kern="1200" dirty="0" smtClean="0">
                          <a:solidFill>
                            <a:schemeClr val="dk1"/>
                          </a:solidFill>
                          <a:effectLst/>
                          <a:latin typeface="Times New Roman"/>
                          <a:ea typeface="+mn-ea"/>
                          <a:cs typeface="Times New Roman"/>
                        </a:rPr>
                        <a:t>in</a:t>
                      </a:r>
                      <a:r>
                        <a:rPr lang="zh-CN" altLang="en-US" sz="2200" b="0" kern="1200" dirty="0" smtClean="0">
                          <a:solidFill>
                            <a:schemeClr val="dk1"/>
                          </a:solidFill>
                          <a:effectLst/>
                          <a:latin typeface="Times New Roman"/>
                          <a:ea typeface="+mn-ea"/>
                          <a:cs typeface="Times New Roman"/>
                        </a:rPr>
                        <a:t> </a:t>
                      </a:r>
                      <a:r>
                        <a:rPr lang="en-US" altLang="zh-CN" sz="2200" b="0" kern="1200" dirty="0" smtClean="0">
                          <a:solidFill>
                            <a:schemeClr val="dk1"/>
                          </a:solidFill>
                          <a:effectLst/>
                          <a:latin typeface="Times New Roman"/>
                          <a:ea typeface="+mn-ea"/>
                          <a:cs typeface="Times New Roman"/>
                        </a:rPr>
                        <a:t>most</a:t>
                      </a:r>
                      <a:r>
                        <a:rPr lang="zh-CN" altLang="en-US" sz="2200" b="0" kern="1200" dirty="0" smtClean="0">
                          <a:solidFill>
                            <a:schemeClr val="dk1"/>
                          </a:solidFill>
                          <a:effectLst/>
                          <a:latin typeface="Times New Roman"/>
                          <a:ea typeface="+mn-ea"/>
                          <a:cs typeface="Times New Roman"/>
                        </a:rPr>
                        <a:t> </a:t>
                      </a:r>
                      <a:r>
                        <a:rPr lang="en-US" altLang="zh-CN" sz="2200" b="0" kern="1200" dirty="0" smtClean="0">
                          <a:solidFill>
                            <a:schemeClr val="dk1"/>
                          </a:solidFill>
                          <a:effectLst/>
                          <a:latin typeface="Times New Roman"/>
                          <a:ea typeface="+mn-ea"/>
                          <a:cs typeface="Times New Roman"/>
                        </a:rPr>
                        <a:t>of sessions</a:t>
                      </a:r>
                      <a:endParaRPr lang="en-US" altLang="zh-CN" sz="2200" b="0" dirty="0" smtClean="0">
                        <a:latin typeface="Times New Roman"/>
                        <a:cs typeface="Times New Roman"/>
                      </a:endParaRPr>
                    </a:p>
                  </a:txBody>
                  <a:tcPr marL="180000" marT="108000" marB="108000"/>
                </a:tc>
                <a:tc>
                  <a:txBody>
                    <a:bodyPr/>
                    <a:lstStyle/>
                    <a:p>
                      <a:pPr marL="0" marR="0" indent="0" algn="l" defTabSz="914400" rtl="0" eaLnBrk="1" fontAlgn="auto" latinLnBrk="0" hangingPunct="1">
                        <a:lnSpc>
                          <a:spcPct val="110000"/>
                        </a:lnSpc>
                        <a:spcBef>
                          <a:spcPts val="0"/>
                        </a:spcBef>
                        <a:spcAft>
                          <a:spcPts val="3000"/>
                        </a:spcAft>
                        <a:buClrTx/>
                        <a:buSzTx/>
                        <a:buFontTx/>
                        <a:buNone/>
                        <a:tabLst/>
                        <a:defRPr/>
                      </a:pPr>
                      <a:r>
                        <a:rPr lang="en-US" altLang="zh-CN" sz="2200" b="0" kern="1200" dirty="0" smtClean="0">
                          <a:solidFill>
                            <a:schemeClr val="dk1"/>
                          </a:solidFill>
                          <a:effectLst/>
                          <a:latin typeface="Times New Roman"/>
                          <a:ea typeface="+mn-ea"/>
                          <a:cs typeface="Times New Roman"/>
                        </a:rPr>
                        <a:t>Very</a:t>
                      </a:r>
                      <a:r>
                        <a:rPr lang="zh-CN" altLang="en-US" sz="2200" b="0" kern="1200" dirty="0" smtClean="0">
                          <a:solidFill>
                            <a:schemeClr val="dk1"/>
                          </a:solidFill>
                          <a:effectLst/>
                          <a:latin typeface="Times New Roman"/>
                          <a:ea typeface="+mn-ea"/>
                          <a:cs typeface="Times New Roman"/>
                        </a:rPr>
                        <a:t> </a:t>
                      </a:r>
                      <a:r>
                        <a:rPr lang="en-US" altLang="zh-CN" sz="2200" b="0" i="1" kern="1200" dirty="0" smtClean="0">
                          <a:solidFill>
                            <a:srgbClr val="FF0000"/>
                          </a:solidFill>
                          <a:effectLst/>
                          <a:latin typeface="Times New Roman"/>
                          <a:ea typeface="+mn-ea"/>
                          <a:cs typeface="Times New Roman"/>
                        </a:rPr>
                        <a:t>low</a:t>
                      </a:r>
                      <a:r>
                        <a:rPr lang="zh-CN" altLang="en-US" sz="2200" b="0" i="1" kern="1200" dirty="0" smtClean="0">
                          <a:solidFill>
                            <a:srgbClr val="FF0000"/>
                          </a:solidFill>
                          <a:effectLst/>
                          <a:latin typeface="Times New Roman"/>
                          <a:ea typeface="+mn-ea"/>
                          <a:cs typeface="Times New Roman"/>
                        </a:rPr>
                        <a:t> </a:t>
                      </a:r>
                      <a:r>
                        <a:rPr lang="en-US" altLang="zh-CN" sz="2200" b="0" i="1" kern="1200" dirty="0" smtClean="0">
                          <a:solidFill>
                            <a:srgbClr val="FF0000"/>
                          </a:solidFill>
                          <a:effectLst/>
                          <a:latin typeface="Times New Roman"/>
                          <a:ea typeface="+mn-ea"/>
                          <a:cs typeface="Times New Roman"/>
                        </a:rPr>
                        <a:t>possibility of bundling </a:t>
                      </a:r>
                      <a:r>
                        <a:rPr lang="en-US" altLang="zh-CN" sz="2200" b="0" kern="1200" dirty="0" smtClean="0">
                          <a:solidFill>
                            <a:schemeClr val="dk1"/>
                          </a:solidFill>
                          <a:effectLst/>
                          <a:latin typeface="Times New Roman"/>
                          <a:ea typeface="+mn-ea"/>
                          <a:cs typeface="Times New Roman"/>
                        </a:rPr>
                        <a:t>multiple files</a:t>
                      </a:r>
                      <a:r>
                        <a:rPr lang="zh-CN" altLang="en-US" sz="2200" b="0" kern="1200" dirty="0" smtClean="0">
                          <a:solidFill>
                            <a:schemeClr val="dk1"/>
                          </a:solidFill>
                          <a:effectLst/>
                          <a:latin typeface="Times New Roman"/>
                          <a:ea typeface="+mn-ea"/>
                          <a:cs typeface="Times New Roman"/>
                        </a:rPr>
                        <a:t> </a:t>
                      </a:r>
                      <a:r>
                        <a:rPr lang="zh-CN" altLang="zh-CN" sz="2200" b="0" kern="1200" dirty="0" smtClean="0">
                          <a:solidFill>
                            <a:schemeClr val="dk1"/>
                          </a:solidFill>
                          <a:effectLst/>
                          <a:latin typeface="Times New Roman"/>
                          <a:ea typeface="+mn-ea"/>
                          <a:cs typeface="Times New Roman"/>
                        </a:rPr>
                        <a:t>[</a:t>
                      </a:r>
                      <a:r>
                        <a:rPr lang="en-US" altLang="zh-CN" sz="2200" b="0" kern="1200" dirty="0" smtClean="0">
                          <a:solidFill>
                            <a:schemeClr val="dk1"/>
                          </a:solidFill>
                          <a:effectLst/>
                          <a:latin typeface="Times New Roman"/>
                          <a:ea typeface="+mn-ea"/>
                          <a:cs typeface="Times New Roman"/>
                        </a:rPr>
                        <a:t>IMC2013]</a:t>
                      </a:r>
                      <a:endParaRPr lang="en-US" altLang="zh-CN" sz="2200" b="0" dirty="0" smtClean="0">
                        <a:latin typeface="Times New Roman"/>
                        <a:cs typeface="Times New Roman"/>
                      </a:endParaRPr>
                    </a:p>
                  </a:txBody>
                  <a:tcPr marL="180000" marT="108000" marB="108000"/>
                </a:tc>
              </a:tr>
              <a:tr h="833406">
                <a:tc>
                  <a:txBody>
                    <a:bodyPr/>
                    <a:lstStyle/>
                    <a:p>
                      <a:pPr marL="0" marR="0" indent="0" algn="l" defTabSz="914400" rtl="0" eaLnBrk="1" fontAlgn="auto" latinLnBrk="0" hangingPunct="1">
                        <a:lnSpc>
                          <a:spcPct val="110000"/>
                        </a:lnSpc>
                        <a:spcBef>
                          <a:spcPts val="0"/>
                        </a:spcBef>
                        <a:spcAft>
                          <a:spcPts val="3000"/>
                        </a:spcAft>
                        <a:buClrTx/>
                        <a:buSzTx/>
                        <a:buFontTx/>
                        <a:buNone/>
                        <a:tabLst/>
                        <a:defRPr/>
                      </a:pPr>
                      <a:r>
                        <a:rPr lang="en-US" altLang="zh-CN" sz="2200" b="0" dirty="0" smtClean="0">
                          <a:latin typeface="Times New Roman"/>
                          <a:cs typeface="Times New Roman"/>
                        </a:rPr>
                        <a:t>File</a:t>
                      </a:r>
                      <a:r>
                        <a:rPr lang="zh-CN" altLang="en-US" sz="2200" b="0" dirty="0" smtClean="0">
                          <a:latin typeface="Times New Roman"/>
                          <a:cs typeface="Times New Roman"/>
                        </a:rPr>
                        <a:t> </a:t>
                      </a:r>
                      <a:r>
                        <a:rPr lang="en-US" altLang="zh-CN" sz="2200" b="0" dirty="0" smtClean="0">
                          <a:latin typeface="Times New Roman"/>
                          <a:cs typeface="Times New Roman"/>
                        </a:rPr>
                        <a:t>size</a:t>
                      </a:r>
                    </a:p>
                  </a:txBody>
                  <a:tcPr marL="180000" marT="108000" marB="108000"/>
                </a:tc>
                <a:tc>
                  <a:txBody>
                    <a:bodyPr/>
                    <a:lstStyle/>
                    <a:p>
                      <a:pPr marL="0" marR="0" indent="0" algn="l" defTabSz="914400" rtl="0" eaLnBrk="1" fontAlgn="auto" latinLnBrk="0" hangingPunct="1">
                        <a:lnSpc>
                          <a:spcPct val="110000"/>
                        </a:lnSpc>
                        <a:spcBef>
                          <a:spcPts val="0"/>
                        </a:spcBef>
                        <a:spcAft>
                          <a:spcPts val="3000"/>
                        </a:spcAft>
                        <a:buClrTx/>
                        <a:buSzTx/>
                        <a:buFontTx/>
                        <a:buNone/>
                        <a:tabLst/>
                        <a:defRPr/>
                      </a:pPr>
                      <a:r>
                        <a:rPr lang="en-US" altLang="zh-CN" sz="2200" b="0" kern="1200" dirty="0" smtClean="0">
                          <a:solidFill>
                            <a:schemeClr val="dk1"/>
                          </a:solidFill>
                          <a:effectLst/>
                          <a:latin typeface="Times New Roman"/>
                          <a:ea typeface="+mn-ea"/>
                          <a:cs typeface="Times New Roman"/>
                        </a:rPr>
                        <a:t>dominated</a:t>
                      </a:r>
                      <a:r>
                        <a:rPr lang="zh-CN" altLang="en-US" sz="2200" b="0" kern="1200" dirty="0" smtClean="0">
                          <a:solidFill>
                            <a:schemeClr val="dk1"/>
                          </a:solidFill>
                          <a:effectLst/>
                          <a:latin typeface="Times New Roman"/>
                          <a:ea typeface="+mn-ea"/>
                          <a:cs typeface="Times New Roman"/>
                        </a:rPr>
                        <a:t> </a:t>
                      </a:r>
                      <a:r>
                        <a:rPr lang="en-US" altLang="zh-CN" sz="2200" b="0" kern="1200" dirty="0" smtClean="0">
                          <a:solidFill>
                            <a:schemeClr val="dk1"/>
                          </a:solidFill>
                          <a:effectLst/>
                          <a:latin typeface="Times New Roman"/>
                          <a:ea typeface="+mn-ea"/>
                          <a:cs typeface="Times New Roman"/>
                        </a:rPr>
                        <a:t>by</a:t>
                      </a:r>
                      <a:r>
                        <a:rPr lang="zh-CN" altLang="en-US" sz="2200" b="0" kern="1200" dirty="0" smtClean="0">
                          <a:solidFill>
                            <a:schemeClr val="dk1"/>
                          </a:solidFill>
                          <a:effectLst/>
                          <a:latin typeface="Times New Roman"/>
                          <a:ea typeface="+mn-ea"/>
                          <a:cs typeface="Times New Roman"/>
                        </a:rPr>
                        <a:t> </a:t>
                      </a:r>
                      <a:r>
                        <a:rPr lang="en-US" altLang="zh-CN" sz="2200" b="0" kern="1200" dirty="0" smtClean="0">
                          <a:solidFill>
                            <a:schemeClr val="dk1"/>
                          </a:solidFill>
                          <a:effectLst/>
                          <a:latin typeface="Times New Roman"/>
                          <a:ea typeface="+mn-ea"/>
                          <a:cs typeface="Times New Roman"/>
                        </a:rPr>
                        <a:t>files</a:t>
                      </a:r>
                      <a:r>
                        <a:rPr lang="zh-CN" altLang="en-US" sz="2200" b="0" kern="1200" dirty="0" smtClean="0">
                          <a:solidFill>
                            <a:schemeClr val="dk1"/>
                          </a:solidFill>
                          <a:effectLst/>
                          <a:latin typeface="Times New Roman"/>
                          <a:ea typeface="+mn-ea"/>
                          <a:cs typeface="Times New Roman"/>
                        </a:rPr>
                        <a:t> </a:t>
                      </a:r>
                      <a:r>
                        <a:rPr lang="en-US" altLang="zh-CN" sz="2200" b="0" kern="1200" dirty="0" smtClean="0">
                          <a:solidFill>
                            <a:schemeClr val="dk1"/>
                          </a:solidFill>
                          <a:effectLst/>
                          <a:latin typeface="Times New Roman"/>
                          <a:ea typeface="+mn-ea"/>
                          <a:cs typeface="Times New Roman"/>
                        </a:rPr>
                        <a:t>of</a:t>
                      </a:r>
                      <a:r>
                        <a:rPr lang="zh-CN" altLang="en-US" sz="2200" b="0" kern="1200" dirty="0" smtClean="0">
                          <a:solidFill>
                            <a:schemeClr val="dk1"/>
                          </a:solidFill>
                          <a:effectLst/>
                          <a:latin typeface="Times New Roman"/>
                          <a:ea typeface="+mn-ea"/>
                          <a:cs typeface="Times New Roman"/>
                        </a:rPr>
                        <a:t> </a:t>
                      </a:r>
                      <a:r>
                        <a:rPr lang="en-US" altLang="zh-CN" sz="2200" b="0" kern="1200" dirty="0" smtClean="0">
                          <a:solidFill>
                            <a:schemeClr val="dk1"/>
                          </a:solidFill>
                          <a:effectLst/>
                          <a:latin typeface="Times New Roman"/>
                          <a:ea typeface="+mn-ea"/>
                          <a:cs typeface="Times New Roman"/>
                        </a:rPr>
                        <a:t>1.5 MB</a:t>
                      </a:r>
                      <a:r>
                        <a:rPr lang="zh-CN" altLang="en-US" sz="2200" b="0" kern="1200" dirty="0" smtClean="0">
                          <a:solidFill>
                            <a:schemeClr val="dk1"/>
                          </a:solidFill>
                          <a:effectLst/>
                          <a:latin typeface="Times New Roman"/>
                          <a:ea typeface="+mn-ea"/>
                          <a:cs typeface="Times New Roman"/>
                        </a:rPr>
                        <a:t> </a:t>
                      </a:r>
                      <a:r>
                        <a:rPr lang="en-US" altLang="zh-CN" sz="2200" b="0" kern="1200" dirty="0" smtClean="0">
                          <a:solidFill>
                            <a:schemeClr val="dk1"/>
                          </a:solidFill>
                          <a:effectLst/>
                          <a:latin typeface="Times New Roman"/>
                          <a:ea typeface="+mn-ea"/>
                          <a:cs typeface="Times New Roman"/>
                        </a:rPr>
                        <a:t>(photos) </a:t>
                      </a:r>
                      <a:endParaRPr lang="en-US" altLang="zh-CN" sz="2200" b="0" dirty="0" smtClean="0">
                        <a:latin typeface="Times New Roman"/>
                        <a:cs typeface="Times New Roman"/>
                      </a:endParaRPr>
                    </a:p>
                  </a:txBody>
                  <a:tcPr marL="180000" marT="108000" marB="108000"/>
                </a:tc>
                <a:tc>
                  <a:txBody>
                    <a:bodyPr/>
                    <a:lstStyle/>
                    <a:p>
                      <a:pPr marL="0" marR="0" indent="0" algn="l" defTabSz="914400" rtl="0" eaLnBrk="1" fontAlgn="auto" latinLnBrk="0" hangingPunct="1">
                        <a:lnSpc>
                          <a:spcPct val="110000"/>
                        </a:lnSpc>
                        <a:spcBef>
                          <a:spcPts val="0"/>
                        </a:spcBef>
                        <a:spcAft>
                          <a:spcPts val="3000"/>
                        </a:spcAft>
                        <a:buClrTx/>
                        <a:buSzTx/>
                        <a:buFontTx/>
                        <a:buNone/>
                        <a:tabLst/>
                        <a:defRPr/>
                      </a:pPr>
                      <a:r>
                        <a:rPr lang="en-US" altLang="zh-CN" sz="2200" b="0" dirty="0" smtClean="0">
                          <a:solidFill>
                            <a:srgbClr val="0000FF"/>
                          </a:solidFill>
                          <a:latin typeface="Times New Roman"/>
                          <a:cs typeface="Times New Roman"/>
                        </a:rPr>
                        <a:t>Data compression </a:t>
                      </a:r>
                      <a:r>
                        <a:rPr lang="en-US" altLang="zh-CN" sz="2200" b="0" dirty="0" smtClean="0">
                          <a:latin typeface="Times New Roman"/>
                          <a:cs typeface="Times New Roman"/>
                        </a:rPr>
                        <a:t>and </a:t>
                      </a:r>
                      <a:r>
                        <a:rPr lang="en-US" altLang="zh-CN" sz="2200" b="0" dirty="0" smtClean="0">
                          <a:solidFill>
                            <a:srgbClr val="0000FF"/>
                          </a:solidFill>
                          <a:latin typeface="Times New Roman"/>
                          <a:cs typeface="Times New Roman"/>
                        </a:rPr>
                        <a:t>delta encoding </a:t>
                      </a:r>
                      <a:r>
                        <a:rPr lang="en-US" altLang="zh-CN" sz="2200" b="0" dirty="0" smtClean="0">
                          <a:latin typeface="Times New Roman"/>
                          <a:cs typeface="Times New Roman"/>
                        </a:rPr>
                        <a:t>are </a:t>
                      </a:r>
                      <a:r>
                        <a:rPr lang="en-US" altLang="zh-CN" sz="2200" b="0" i="1" dirty="0" smtClean="0">
                          <a:solidFill>
                            <a:srgbClr val="FF0000"/>
                          </a:solidFill>
                          <a:latin typeface="Times New Roman"/>
                          <a:cs typeface="Times New Roman"/>
                        </a:rPr>
                        <a:t>not necessary</a:t>
                      </a:r>
                    </a:p>
                  </a:txBody>
                  <a:tcPr marL="180000" marT="108000" marB="108000"/>
                </a:tc>
              </a:tr>
              <a:tr h="833406">
                <a:tc>
                  <a:txBody>
                    <a:bodyPr/>
                    <a:lstStyle/>
                    <a:p>
                      <a:pPr marL="0" marR="0" indent="0" algn="l" defTabSz="914400" rtl="0" eaLnBrk="1" fontAlgn="auto" latinLnBrk="0" hangingPunct="1">
                        <a:lnSpc>
                          <a:spcPct val="110000"/>
                        </a:lnSpc>
                        <a:spcBef>
                          <a:spcPts val="0"/>
                        </a:spcBef>
                        <a:spcAft>
                          <a:spcPts val="3000"/>
                        </a:spcAft>
                        <a:buClrTx/>
                        <a:buSzTx/>
                        <a:buFontTx/>
                        <a:buNone/>
                        <a:tabLst/>
                        <a:defRPr/>
                      </a:pPr>
                      <a:r>
                        <a:rPr lang="en-US" altLang="zh-CN" sz="2200" b="0" dirty="0" smtClean="0">
                          <a:latin typeface="Times New Roman"/>
                          <a:cs typeface="Times New Roman"/>
                        </a:rPr>
                        <a:t>Usage</a:t>
                      </a:r>
                      <a:r>
                        <a:rPr lang="zh-CN" altLang="en-US" sz="2200" b="0" dirty="0" smtClean="0">
                          <a:latin typeface="Times New Roman"/>
                          <a:cs typeface="Times New Roman"/>
                        </a:rPr>
                        <a:t> </a:t>
                      </a:r>
                      <a:r>
                        <a:rPr lang="en-US" altLang="zh-CN" sz="2200" b="0" dirty="0" smtClean="0">
                          <a:latin typeface="Times New Roman"/>
                          <a:cs typeface="Times New Roman"/>
                        </a:rPr>
                        <a:t>pattern</a:t>
                      </a:r>
                    </a:p>
                  </a:txBody>
                  <a:tcPr marL="180000" marT="108000" marB="108000"/>
                </a:tc>
                <a:tc>
                  <a:txBody>
                    <a:bodyPr/>
                    <a:lstStyle/>
                    <a:p>
                      <a:pPr marL="0" marR="0" indent="0" algn="l" defTabSz="914400" rtl="0" eaLnBrk="1" fontAlgn="auto" latinLnBrk="0" hangingPunct="1">
                        <a:lnSpc>
                          <a:spcPct val="110000"/>
                        </a:lnSpc>
                        <a:spcBef>
                          <a:spcPts val="0"/>
                        </a:spcBef>
                        <a:spcAft>
                          <a:spcPts val="3000"/>
                        </a:spcAft>
                        <a:buClrTx/>
                        <a:buSzTx/>
                        <a:buFontTx/>
                        <a:buNone/>
                        <a:tabLst/>
                        <a:defRPr/>
                      </a:pPr>
                      <a:r>
                        <a:rPr lang="zh-CN" altLang="zh-CN" sz="2200" b="0" kern="1200" dirty="0" smtClean="0">
                          <a:solidFill>
                            <a:schemeClr val="dk1"/>
                          </a:solidFill>
                          <a:effectLst/>
                          <a:latin typeface="Times New Roman"/>
                          <a:ea typeface="+mn-ea"/>
                          <a:cs typeface="Times New Roman"/>
                        </a:rPr>
                        <a:t>&gt;</a:t>
                      </a:r>
                      <a:r>
                        <a:rPr lang="en-US" altLang="zh-CN" sz="2200" b="0" kern="1200" dirty="0" smtClean="0">
                          <a:solidFill>
                            <a:schemeClr val="dk1"/>
                          </a:solidFill>
                          <a:effectLst/>
                          <a:latin typeface="Times New Roman"/>
                          <a:ea typeface="+mn-ea"/>
                          <a:cs typeface="Times New Roman"/>
                        </a:rPr>
                        <a:t>50%</a:t>
                      </a:r>
                      <a:r>
                        <a:rPr lang="zh-CN" altLang="en-US" sz="2200" b="0" kern="1200" dirty="0" smtClean="0">
                          <a:solidFill>
                            <a:schemeClr val="dk1"/>
                          </a:solidFill>
                          <a:effectLst/>
                          <a:latin typeface="Times New Roman"/>
                          <a:ea typeface="+mn-ea"/>
                          <a:cs typeface="Times New Roman"/>
                        </a:rPr>
                        <a:t> </a:t>
                      </a:r>
                      <a:r>
                        <a:rPr lang="en-US" altLang="zh-CN" sz="2200" b="0" kern="1200" dirty="0" smtClean="0">
                          <a:solidFill>
                            <a:schemeClr val="dk1"/>
                          </a:solidFill>
                          <a:effectLst/>
                          <a:latin typeface="Times New Roman"/>
                          <a:ea typeface="+mn-ea"/>
                          <a:cs typeface="Times New Roman"/>
                        </a:rPr>
                        <a:t>upload-only</a:t>
                      </a:r>
                      <a:r>
                        <a:rPr lang="zh-CN" altLang="en-US" sz="2200" b="0" kern="1200" dirty="0" smtClean="0">
                          <a:solidFill>
                            <a:schemeClr val="dk1"/>
                          </a:solidFill>
                          <a:effectLst/>
                          <a:latin typeface="Times New Roman"/>
                          <a:ea typeface="+mn-ea"/>
                          <a:cs typeface="Times New Roman"/>
                        </a:rPr>
                        <a:t> </a:t>
                      </a:r>
                      <a:r>
                        <a:rPr lang="en-US" altLang="zh-CN" sz="2200" b="0" kern="1200" dirty="0" smtClean="0">
                          <a:solidFill>
                            <a:schemeClr val="dk1"/>
                          </a:solidFill>
                          <a:effectLst/>
                          <a:latin typeface="Times New Roman"/>
                          <a:ea typeface="+mn-ea"/>
                          <a:cs typeface="Times New Roman"/>
                        </a:rPr>
                        <a:t>mobile</a:t>
                      </a:r>
                      <a:r>
                        <a:rPr lang="zh-CN" altLang="en-US" sz="2200" b="0" kern="1200" dirty="0" smtClean="0">
                          <a:solidFill>
                            <a:schemeClr val="dk1"/>
                          </a:solidFill>
                          <a:effectLst/>
                          <a:latin typeface="Times New Roman"/>
                          <a:ea typeface="+mn-ea"/>
                          <a:cs typeface="Times New Roman"/>
                        </a:rPr>
                        <a:t> </a:t>
                      </a:r>
                      <a:r>
                        <a:rPr lang="en-US" altLang="zh-CN" sz="2200" b="0" kern="1200" dirty="0" smtClean="0">
                          <a:solidFill>
                            <a:schemeClr val="dk1"/>
                          </a:solidFill>
                          <a:effectLst/>
                          <a:latin typeface="Times New Roman"/>
                          <a:ea typeface="+mn-ea"/>
                          <a:cs typeface="Times New Roman"/>
                        </a:rPr>
                        <a:t>users</a:t>
                      </a:r>
                    </a:p>
                  </a:txBody>
                  <a:tcPr marL="180000" marT="108000" marB="108000"/>
                </a:tc>
                <a:tc>
                  <a:txBody>
                    <a:bodyPr/>
                    <a:lstStyle/>
                    <a:p>
                      <a:pPr marL="0" marR="0" indent="0" algn="l" defTabSz="914400" rtl="0" eaLnBrk="1" fontAlgn="auto" latinLnBrk="0" hangingPunct="1">
                        <a:lnSpc>
                          <a:spcPct val="110000"/>
                        </a:lnSpc>
                        <a:spcBef>
                          <a:spcPts val="0"/>
                        </a:spcBef>
                        <a:spcAft>
                          <a:spcPts val="3000"/>
                        </a:spcAft>
                        <a:buClrTx/>
                        <a:buSzTx/>
                        <a:buFontTx/>
                        <a:buNone/>
                        <a:tabLst/>
                        <a:defRPr/>
                      </a:pPr>
                      <a:r>
                        <a:rPr lang="en-US" altLang="zh-CN" sz="2200" b="0" dirty="0" smtClean="0">
                          <a:latin typeface="Times New Roman"/>
                          <a:cs typeface="Times New Roman"/>
                        </a:rPr>
                        <a:t>Used</a:t>
                      </a:r>
                      <a:r>
                        <a:rPr lang="zh-CN" altLang="en-US" sz="2200" b="0" dirty="0" smtClean="0">
                          <a:latin typeface="Times New Roman"/>
                          <a:cs typeface="Times New Roman"/>
                        </a:rPr>
                        <a:t> </a:t>
                      </a:r>
                      <a:r>
                        <a:rPr lang="en-US" altLang="zh-CN" sz="2200" b="0" dirty="0" smtClean="0">
                          <a:latin typeface="Times New Roman"/>
                          <a:cs typeface="Times New Roman"/>
                        </a:rPr>
                        <a:t>for</a:t>
                      </a:r>
                      <a:r>
                        <a:rPr lang="zh-CN" altLang="en-US" sz="2200" b="0" dirty="0" smtClean="0">
                          <a:latin typeface="Times New Roman"/>
                          <a:cs typeface="Times New Roman"/>
                        </a:rPr>
                        <a:t> </a:t>
                      </a:r>
                      <a:r>
                        <a:rPr lang="en-US" altLang="zh-CN" sz="2200" b="0" i="1" dirty="0" smtClean="0">
                          <a:solidFill>
                            <a:srgbClr val="FF0000"/>
                          </a:solidFill>
                          <a:latin typeface="Times New Roman"/>
                          <a:cs typeface="Times New Roman"/>
                        </a:rPr>
                        <a:t>backing</a:t>
                      </a:r>
                      <a:r>
                        <a:rPr lang="zh-CN" altLang="en-US" sz="2200" b="0" i="1" dirty="0" smtClean="0">
                          <a:solidFill>
                            <a:srgbClr val="FF0000"/>
                          </a:solidFill>
                          <a:latin typeface="Times New Roman"/>
                          <a:cs typeface="Times New Roman"/>
                        </a:rPr>
                        <a:t> </a:t>
                      </a:r>
                      <a:r>
                        <a:rPr lang="en-US" altLang="zh-CN" sz="2200" b="0" i="1" dirty="0" smtClean="0">
                          <a:solidFill>
                            <a:srgbClr val="FF0000"/>
                          </a:solidFill>
                          <a:latin typeface="Times New Roman"/>
                          <a:cs typeface="Times New Roman"/>
                        </a:rPr>
                        <a:t>up</a:t>
                      </a:r>
                      <a:r>
                        <a:rPr lang="zh-CN" altLang="en-US" sz="2200" b="0" i="1" dirty="0" smtClean="0">
                          <a:solidFill>
                            <a:srgbClr val="FF0000"/>
                          </a:solidFill>
                          <a:latin typeface="Times New Roman"/>
                          <a:cs typeface="Times New Roman"/>
                        </a:rPr>
                        <a:t> </a:t>
                      </a:r>
                      <a:r>
                        <a:rPr lang="en-US" altLang="zh-CN" sz="2200" b="0" i="1" dirty="0" smtClean="0">
                          <a:solidFill>
                            <a:srgbClr val="FF0000"/>
                          </a:solidFill>
                          <a:latin typeface="Times New Roman"/>
                          <a:cs typeface="Times New Roman"/>
                        </a:rPr>
                        <a:t>data</a:t>
                      </a:r>
                    </a:p>
                  </a:txBody>
                  <a:tcPr marL="180000" marT="108000" marB="108000"/>
                </a:tc>
              </a:tr>
            </a:tbl>
          </a:graphicData>
        </a:graphic>
      </p:graphicFrame>
      <p:sp>
        <p:nvSpPr>
          <p:cNvPr id="5" name="幻灯片编号占位符 4"/>
          <p:cNvSpPr>
            <a:spLocks noGrp="1"/>
          </p:cNvSpPr>
          <p:nvPr>
            <p:ph type="sldNum" sz="quarter" idx="12"/>
          </p:nvPr>
        </p:nvSpPr>
        <p:spPr/>
        <p:txBody>
          <a:bodyPr/>
          <a:lstStyle/>
          <a:p>
            <a:fld id="{0C913308-F349-4B6D-A68A-DD1791B4A57B}" type="slidenum">
              <a:rPr lang="zh-CN" altLang="en-US" smtClean="0"/>
              <a:pPr/>
              <a:t>19</a:t>
            </a:fld>
            <a:endParaRPr lang="zh-CN" altLang="en-US"/>
          </a:p>
        </p:txBody>
      </p:sp>
    </p:spTree>
    <p:extLst>
      <p:ext uri="{BB962C8B-B14F-4D97-AF65-F5344CB8AC3E}">
        <p14:creationId xmlns:p14="http://schemas.microsoft.com/office/powerpoint/2010/main" val="6543897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a:t>Prevalence</a:t>
            </a:r>
            <a:r>
              <a:rPr kumimoji="1" lang="zh-CN" altLang="en-US" dirty="0"/>
              <a:t> </a:t>
            </a:r>
            <a:r>
              <a:rPr kumimoji="1" lang="en-US" altLang="zh-CN" dirty="0"/>
              <a:t>of</a:t>
            </a:r>
            <a:r>
              <a:rPr kumimoji="1" lang="zh-CN" altLang="en-US" dirty="0"/>
              <a:t> </a:t>
            </a:r>
            <a:r>
              <a:rPr kumimoji="1" lang="en-US" altLang="zh-CN" dirty="0"/>
              <a:t>Personal </a:t>
            </a:r>
            <a:r>
              <a:rPr kumimoji="1" lang="en-US" altLang="zh-CN" dirty="0" smtClean="0"/>
              <a:t>Cloud Storage</a:t>
            </a:r>
            <a:endParaRPr kumimoji="1" lang="zh-CN" altLang="en-US" dirty="0"/>
          </a:p>
        </p:txBody>
      </p:sp>
      <p:sp>
        <p:nvSpPr>
          <p:cNvPr id="3" name="内容占位符 2"/>
          <p:cNvSpPr>
            <a:spLocks noGrp="1"/>
          </p:cNvSpPr>
          <p:nvPr>
            <p:ph idx="1"/>
          </p:nvPr>
        </p:nvSpPr>
        <p:spPr>
          <a:xfrm>
            <a:off x="457200" y="1484785"/>
            <a:ext cx="8229600" cy="1296144"/>
          </a:xfrm>
        </p:spPr>
        <p:txBody>
          <a:bodyPr>
            <a:normAutofit/>
          </a:bodyPr>
          <a:lstStyle/>
          <a:p>
            <a:pPr>
              <a:lnSpc>
                <a:spcPct val="130000"/>
              </a:lnSpc>
            </a:pPr>
            <a:r>
              <a:rPr kumimoji="1" lang="en-US" altLang="zh-CN" sz="2800" dirty="0" smtClean="0">
                <a:solidFill>
                  <a:srgbClr val="FF0000"/>
                </a:solidFill>
              </a:rPr>
              <a:t>33.1%</a:t>
            </a:r>
            <a:r>
              <a:rPr kumimoji="1" lang="zh-CN" altLang="en-US" sz="2800" dirty="0" smtClean="0"/>
              <a:t> </a:t>
            </a:r>
            <a:r>
              <a:rPr kumimoji="1" lang="en-US" altLang="zh-CN" sz="2800" dirty="0" smtClean="0"/>
              <a:t>CAGR</a:t>
            </a:r>
            <a:r>
              <a:rPr kumimoji="1" lang="zh-CN" altLang="en-US" sz="2800" dirty="0" smtClean="0"/>
              <a:t> </a:t>
            </a:r>
            <a:r>
              <a:rPr kumimoji="1" lang="en-US" altLang="zh-CN" sz="2800" dirty="0" smtClean="0"/>
              <a:t>2016</a:t>
            </a:r>
            <a:r>
              <a:rPr kumimoji="1" lang="zh-CN" altLang="en-US" sz="2800" dirty="0" smtClean="0"/>
              <a:t>-</a:t>
            </a:r>
            <a:r>
              <a:rPr kumimoji="1" lang="en-US" altLang="zh-CN" sz="2800" dirty="0" smtClean="0"/>
              <a:t>2020:</a:t>
            </a:r>
            <a:r>
              <a:rPr kumimoji="1" lang="zh-CN" altLang="en-US" sz="2800" dirty="0" smtClean="0"/>
              <a:t> </a:t>
            </a:r>
            <a:r>
              <a:rPr kumimoji="1" lang="en-US" altLang="zh-CN" sz="2800" dirty="0" smtClean="0"/>
              <a:t>global</a:t>
            </a:r>
            <a:r>
              <a:rPr kumimoji="1" lang="zh-CN" altLang="en-US" sz="2800" dirty="0" smtClean="0"/>
              <a:t> </a:t>
            </a:r>
            <a:r>
              <a:rPr kumimoji="1" lang="en-US" altLang="zh-CN" sz="2800" dirty="0"/>
              <a:t>personal</a:t>
            </a:r>
            <a:r>
              <a:rPr kumimoji="1" lang="zh-CN" altLang="en-US" sz="2800" dirty="0"/>
              <a:t> </a:t>
            </a:r>
            <a:r>
              <a:rPr kumimoji="1" lang="en-US" altLang="zh-CN" sz="2800" dirty="0"/>
              <a:t>cloud</a:t>
            </a:r>
            <a:r>
              <a:rPr kumimoji="1" lang="zh-CN" altLang="en-US" sz="2800" dirty="0"/>
              <a:t> </a:t>
            </a:r>
            <a:r>
              <a:rPr kumimoji="1" lang="en-US" altLang="zh-CN" sz="2800" dirty="0"/>
              <a:t>storage</a:t>
            </a:r>
            <a:r>
              <a:rPr kumimoji="1" lang="zh-CN" altLang="en-US" sz="2800" dirty="0"/>
              <a:t> </a:t>
            </a:r>
            <a:r>
              <a:rPr kumimoji="1" lang="en-US" altLang="zh-CN" sz="2800" dirty="0" smtClean="0"/>
              <a:t>market</a:t>
            </a:r>
            <a:r>
              <a:rPr kumimoji="1" lang="zh-CN" altLang="en-US" sz="2800" baseline="30000" dirty="0" smtClean="0"/>
              <a:t>1</a:t>
            </a:r>
            <a:r>
              <a:rPr kumimoji="1" lang="zh-CN" altLang="en-US" sz="2800" dirty="0" smtClean="0"/>
              <a:t> </a:t>
            </a:r>
          </a:p>
        </p:txBody>
      </p:sp>
      <p:sp>
        <p:nvSpPr>
          <p:cNvPr id="4" name="页脚占位符 3"/>
          <p:cNvSpPr>
            <a:spLocks noGrp="1"/>
          </p:cNvSpPr>
          <p:nvPr>
            <p:ph type="ftr" sz="quarter" idx="11"/>
          </p:nvPr>
        </p:nvSpPr>
        <p:spPr/>
        <p:txBody>
          <a:bodyPr/>
          <a:lstStyle/>
          <a:p>
            <a:r>
              <a:rPr lang="en-US" altLang="zh-CN" smtClean="0"/>
              <a:t>IMC 2016, Santa</a:t>
            </a:r>
            <a:r>
              <a:rPr lang="zh-CN" altLang="en-US" smtClean="0"/>
              <a:t> </a:t>
            </a:r>
            <a:r>
              <a:rPr lang="en-US" altLang="zh-CN" smtClean="0"/>
              <a:t>Monica, CA</a:t>
            </a:r>
            <a:endParaRPr lang="zh-CN" altLang="en-US" dirty="0"/>
          </a:p>
        </p:txBody>
      </p:sp>
      <p:sp>
        <p:nvSpPr>
          <p:cNvPr id="5" name="文本框 4"/>
          <p:cNvSpPr txBox="1"/>
          <p:nvPr/>
        </p:nvSpPr>
        <p:spPr>
          <a:xfrm>
            <a:off x="2915816" y="6453336"/>
            <a:ext cx="6191381" cy="369332"/>
          </a:xfrm>
          <a:prstGeom prst="rect">
            <a:avLst/>
          </a:prstGeom>
          <a:solidFill>
            <a:schemeClr val="bg1"/>
          </a:solidFill>
        </p:spPr>
        <p:txBody>
          <a:bodyPr wrap="none" rtlCol="0">
            <a:spAutoFit/>
          </a:bodyPr>
          <a:lstStyle/>
          <a:p>
            <a:r>
              <a:rPr lang="en-US" altLang="zh-CN" dirty="0"/>
              <a:t>https://</a:t>
            </a:r>
            <a:r>
              <a:rPr lang="en-US" altLang="zh-CN" dirty="0" err="1"/>
              <a:t>www.alliedmarketresearch.com</a:t>
            </a:r>
            <a:r>
              <a:rPr lang="en-US" altLang="zh-CN" dirty="0"/>
              <a:t>/personal- cloud-</a:t>
            </a:r>
            <a:r>
              <a:rPr lang="en-US" altLang="zh-CN" dirty="0" smtClean="0"/>
              <a:t>market</a:t>
            </a:r>
            <a:endParaRPr kumimoji="1" lang="zh-CN" altLang="en-US" dirty="0"/>
          </a:p>
        </p:txBody>
      </p:sp>
      <p:pic>
        <p:nvPicPr>
          <p:cNvPr id="6" name="图片 5"/>
          <p:cNvPicPr>
            <a:picLocks noChangeAspect="1"/>
          </p:cNvPicPr>
          <p:nvPr/>
        </p:nvPicPr>
        <p:blipFill rotWithShape="1">
          <a:blip r:embed="rId3"/>
          <a:srcRect l="21288" t="9827" r="20906" b="15220"/>
          <a:stretch/>
        </p:blipFill>
        <p:spPr>
          <a:xfrm>
            <a:off x="634972" y="2865300"/>
            <a:ext cx="2018884" cy="1741973"/>
          </a:xfrm>
          <a:prstGeom prst="rect">
            <a:avLst/>
          </a:prstGeom>
        </p:spPr>
      </p:pic>
      <p:pic>
        <p:nvPicPr>
          <p:cNvPr id="7" name="图片 6"/>
          <p:cNvPicPr>
            <a:picLocks noChangeAspect="1"/>
          </p:cNvPicPr>
          <p:nvPr/>
        </p:nvPicPr>
        <p:blipFill>
          <a:blip r:embed="rId4"/>
          <a:stretch>
            <a:fillRect/>
          </a:stretch>
        </p:blipFill>
        <p:spPr>
          <a:xfrm>
            <a:off x="2843808" y="2996952"/>
            <a:ext cx="2582664" cy="1291332"/>
          </a:xfrm>
          <a:prstGeom prst="rect">
            <a:avLst/>
          </a:prstGeom>
        </p:spPr>
      </p:pic>
      <p:pic>
        <p:nvPicPr>
          <p:cNvPr id="8" name="图片 7"/>
          <p:cNvPicPr>
            <a:picLocks noChangeAspect="1"/>
          </p:cNvPicPr>
          <p:nvPr/>
        </p:nvPicPr>
        <p:blipFill>
          <a:blip r:embed="rId5"/>
          <a:stretch>
            <a:fillRect/>
          </a:stretch>
        </p:blipFill>
        <p:spPr>
          <a:xfrm>
            <a:off x="5724128" y="3068960"/>
            <a:ext cx="3240360" cy="1240799"/>
          </a:xfrm>
          <a:prstGeom prst="rect">
            <a:avLst/>
          </a:prstGeom>
        </p:spPr>
      </p:pic>
      <p:pic>
        <p:nvPicPr>
          <p:cNvPr id="9" name="图片 8"/>
          <p:cNvPicPr>
            <a:picLocks noChangeAspect="1"/>
          </p:cNvPicPr>
          <p:nvPr/>
        </p:nvPicPr>
        <p:blipFill rotWithShape="1">
          <a:blip r:embed="rId6"/>
          <a:srcRect l="21082" t="7957" r="25460" b="1515"/>
          <a:stretch/>
        </p:blipFill>
        <p:spPr>
          <a:xfrm>
            <a:off x="899592" y="4910023"/>
            <a:ext cx="1512168" cy="1918071"/>
          </a:xfrm>
          <a:prstGeom prst="rect">
            <a:avLst/>
          </a:prstGeom>
        </p:spPr>
      </p:pic>
      <p:pic>
        <p:nvPicPr>
          <p:cNvPr id="10" name="图片 9"/>
          <p:cNvPicPr>
            <a:picLocks noChangeAspect="1"/>
          </p:cNvPicPr>
          <p:nvPr/>
        </p:nvPicPr>
        <p:blipFill>
          <a:blip r:embed="rId7"/>
          <a:stretch>
            <a:fillRect/>
          </a:stretch>
        </p:blipFill>
        <p:spPr>
          <a:xfrm>
            <a:off x="3275856" y="4725144"/>
            <a:ext cx="2228004" cy="1519560"/>
          </a:xfrm>
          <a:prstGeom prst="rect">
            <a:avLst/>
          </a:prstGeom>
        </p:spPr>
      </p:pic>
      <p:pic>
        <p:nvPicPr>
          <p:cNvPr id="11" name="图片 10"/>
          <p:cNvPicPr>
            <a:picLocks noChangeAspect="1"/>
          </p:cNvPicPr>
          <p:nvPr/>
        </p:nvPicPr>
        <p:blipFill>
          <a:blip r:embed="rId8"/>
          <a:stretch>
            <a:fillRect/>
          </a:stretch>
        </p:blipFill>
        <p:spPr>
          <a:xfrm>
            <a:off x="6228184" y="4581128"/>
            <a:ext cx="2335969" cy="1742992"/>
          </a:xfrm>
          <a:prstGeom prst="rect">
            <a:avLst/>
          </a:prstGeom>
        </p:spPr>
      </p:pic>
      <p:sp>
        <p:nvSpPr>
          <p:cNvPr id="12" name="幻灯片编号占位符 11"/>
          <p:cNvSpPr>
            <a:spLocks noGrp="1"/>
          </p:cNvSpPr>
          <p:nvPr>
            <p:ph type="sldNum" sz="quarter" idx="12"/>
          </p:nvPr>
        </p:nvSpPr>
        <p:spPr/>
        <p:txBody>
          <a:bodyPr/>
          <a:lstStyle/>
          <a:p>
            <a:fld id="{0C913308-F349-4B6D-A68A-DD1791B4A57B}" type="slidenum">
              <a:rPr lang="zh-CN" altLang="en-US" smtClean="0"/>
              <a:pPr/>
              <a:t>2</a:t>
            </a:fld>
            <a:endParaRPr lang="zh-CN" altLang="en-US"/>
          </a:p>
        </p:txBody>
      </p:sp>
    </p:spTree>
    <p:extLst>
      <p:ext uri="{BB962C8B-B14F-4D97-AF65-F5344CB8AC3E}">
        <p14:creationId xmlns:p14="http://schemas.microsoft.com/office/powerpoint/2010/main" val="26229156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Data</a:t>
            </a:r>
            <a:r>
              <a:rPr kumimoji="1" lang="zh-CN" altLang="en-US" dirty="0" smtClean="0"/>
              <a:t> </a:t>
            </a:r>
            <a:r>
              <a:rPr kumimoji="1" lang="en-US" altLang="zh-CN" dirty="0" smtClean="0"/>
              <a:t>Transmission</a:t>
            </a:r>
            <a:r>
              <a:rPr kumimoji="1" lang="zh-CN" altLang="en-US" dirty="0" smtClean="0"/>
              <a:t> </a:t>
            </a:r>
            <a:r>
              <a:rPr kumimoji="1" lang="en-US" altLang="zh-CN" dirty="0"/>
              <a:t>P</a:t>
            </a:r>
            <a:r>
              <a:rPr kumimoji="1" lang="en-US" altLang="zh-CN" dirty="0" smtClean="0"/>
              <a:t>erformance</a:t>
            </a:r>
            <a:endParaRPr kumimoji="1" lang="zh-CN" altLang="en-US" dirty="0"/>
          </a:p>
        </p:txBody>
      </p:sp>
      <p:sp>
        <p:nvSpPr>
          <p:cNvPr id="3" name="内容占位符 2"/>
          <p:cNvSpPr>
            <a:spLocks noGrp="1"/>
          </p:cNvSpPr>
          <p:nvPr>
            <p:ph idx="1"/>
          </p:nvPr>
        </p:nvSpPr>
        <p:spPr>
          <a:xfrm>
            <a:off x="457200" y="1600201"/>
            <a:ext cx="8229600" cy="460648"/>
          </a:xfrm>
        </p:spPr>
        <p:txBody>
          <a:bodyPr>
            <a:normAutofit fontScale="92500" lnSpcReduction="20000"/>
          </a:bodyPr>
          <a:lstStyle/>
          <a:p>
            <a:r>
              <a:rPr kumimoji="1" lang="en-US" altLang="zh-CN" dirty="0" smtClean="0"/>
              <a:t>Time</a:t>
            </a:r>
            <a:r>
              <a:rPr kumimoji="1" lang="zh-CN" altLang="en-US" dirty="0" smtClean="0"/>
              <a:t> </a:t>
            </a:r>
            <a:r>
              <a:rPr kumimoji="1" lang="en-US" altLang="zh-CN" dirty="0" smtClean="0"/>
              <a:t>used</a:t>
            </a:r>
            <a:r>
              <a:rPr kumimoji="1" lang="zh-CN" altLang="en-US" dirty="0" smtClean="0"/>
              <a:t> </a:t>
            </a:r>
            <a:r>
              <a:rPr kumimoji="1" lang="en-US" altLang="zh-CN" dirty="0" smtClean="0"/>
              <a:t>to</a:t>
            </a:r>
            <a:r>
              <a:rPr kumimoji="1" lang="zh-CN" altLang="en-US" dirty="0" smtClean="0"/>
              <a:t> </a:t>
            </a:r>
            <a:r>
              <a:rPr kumimoji="1" lang="en-US" altLang="zh-CN" dirty="0" smtClean="0"/>
              <a:t>transmit</a:t>
            </a:r>
            <a:r>
              <a:rPr kumimoji="1" lang="zh-CN" altLang="en-US" dirty="0" smtClean="0"/>
              <a:t> </a:t>
            </a:r>
            <a:r>
              <a:rPr kumimoji="1" lang="en-US" altLang="zh-CN" dirty="0" smtClean="0"/>
              <a:t>a</a:t>
            </a:r>
            <a:r>
              <a:rPr kumimoji="1" lang="zh-CN" altLang="en-US" dirty="0" smtClean="0"/>
              <a:t> </a:t>
            </a:r>
            <a:r>
              <a:rPr kumimoji="1" lang="en-US" altLang="zh-CN" dirty="0" smtClean="0"/>
              <a:t>chunk</a:t>
            </a:r>
            <a:r>
              <a:rPr kumimoji="1" lang="zh-CN" altLang="en-US" dirty="0" smtClean="0"/>
              <a:t> </a:t>
            </a:r>
            <a:r>
              <a:rPr kumimoji="1" lang="en-US" altLang="zh-CN" dirty="0" smtClean="0"/>
              <a:t>(512KB)</a:t>
            </a:r>
            <a:endParaRPr kumimoji="1" lang="zh-CN" altLang="en-US" dirty="0"/>
          </a:p>
        </p:txBody>
      </p:sp>
      <p:sp>
        <p:nvSpPr>
          <p:cNvPr id="4" name="页脚占位符 3"/>
          <p:cNvSpPr>
            <a:spLocks noGrp="1"/>
          </p:cNvSpPr>
          <p:nvPr>
            <p:ph type="ftr" sz="quarter" idx="11"/>
          </p:nvPr>
        </p:nvSpPr>
        <p:spPr/>
        <p:txBody>
          <a:bodyPr/>
          <a:lstStyle/>
          <a:p>
            <a:r>
              <a:rPr lang="en-US" altLang="zh-CN" smtClean="0"/>
              <a:t>IMC 2016, Santa</a:t>
            </a:r>
            <a:r>
              <a:rPr lang="zh-CN" altLang="en-US" smtClean="0"/>
              <a:t> </a:t>
            </a:r>
            <a:r>
              <a:rPr lang="en-US" altLang="zh-CN" smtClean="0"/>
              <a:t>Monica, CA</a:t>
            </a:r>
            <a:endParaRPr lang="zh-CN" altLang="en-US" dirty="0"/>
          </a:p>
        </p:txBody>
      </p:sp>
      <p:pic>
        <p:nvPicPr>
          <p:cNvPr id="5" name="图片 4" descr="屏幕快照 2016-11-11 下午1.33.4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348880"/>
            <a:ext cx="8028384" cy="3349100"/>
          </a:xfrm>
          <a:prstGeom prst="rect">
            <a:avLst/>
          </a:prstGeom>
        </p:spPr>
      </p:pic>
      <p:cxnSp>
        <p:nvCxnSpPr>
          <p:cNvPr id="7" name="直线箭头连接符 6"/>
          <p:cNvCxnSpPr/>
          <p:nvPr/>
        </p:nvCxnSpPr>
        <p:spPr>
          <a:xfrm>
            <a:off x="1907704" y="3068960"/>
            <a:ext cx="0" cy="648072"/>
          </a:xfrm>
          <a:prstGeom prst="straightConnector1">
            <a:avLst/>
          </a:prstGeom>
          <a:ln>
            <a:solidFill>
              <a:srgbClr val="008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 name="直线箭头连接符 7"/>
          <p:cNvCxnSpPr/>
          <p:nvPr/>
        </p:nvCxnSpPr>
        <p:spPr>
          <a:xfrm>
            <a:off x="5940152" y="2924944"/>
            <a:ext cx="0" cy="576064"/>
          </a:xfrm>
          <a:prstGeom prst="straightConnector1">
            <a:avLst/>
          </a:prstGeom>
          <a:ln>
            <a:solidFill>
              <a:srgbClr val="008000"/>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28" name="组 27"/>
          <p:cNvGrpSpPr/>
          <p:nvPr/>
        </p:nvGrpSpPr>
        <p:grpSpPr>
          <a:xfrm>
            <a:off x="971599" y="3212976"/>
            <a:ext cx="6264697" cy="3010346"/>
            <a:chOff x="971599" y="3212976"/>
            <a:chExt cx="6264697" cy="3010346"/>
          </a:xfrm>
        </p:grpSpPr>
        <p:sp>
          <p:nvSpPr>
            <p:cNvPr id="11" name="圆角矩形 10"/>
            <p:cNvSpPr/>
            <p:nvPr/>
          </p:nvSpPr>
          <p:spPr>
            <a:xfrm>
              <a:off x="971599" y="5373216"/>
              <a:ext cx="6264697" cy="850106"/>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zh-CN" sz="2800" b="1" dirty="0" smtClean="0">
                  <a:solidFill>
                    <a:schemeClr val="tx1"/>
                  </a:solidFill>
                  <a:latin typeface="Heiti SC Light"/>
                  <a:ea typeface="Heiti SC Light"/>
                  <a:cs typeface="Heiti SC Light"/>
                </a:rPr>
                <a:t>What</a:t>
              </a:r>
              <a:r>
                <a:rPr kumimoji="1" lang="zh-CN" altLang="en-US" sz="2800" b="1" dirty="0" smtClean="0">
                  <a:solidFill>
                    <a:schemeClr val="tx1"/>
                  </a:solidFill>
                  <a:latin typeface="Heiti SC Light"/>
                  <a:ea typeface="Heiti SC Light"/>
                  <a:cs typeface="Heiti SC Light"/>
                </a:rPr>
                <a:t> </a:t>
              </a:r>
              <a:r>
                <a:rPr kumimoji="1" lang="en-US" altLang="zh-CN" sz="2800" b="1" dirty="0" smtClean="0">
                  <a:solidFill>
                    <a:schemeClr val="tx1"/>
                  </a:solidFill>
                  <a:latin typeface="Heiti SC Light"/>
                  <a:ea typeface="Heiti SC Light"/>
                  <a:cs typeface="Heiti SC Light"/>
                </a:rPr>
                <a:t>makes</a:t>
              </a:r>
              <a:r>
                <a:rPr kumimoji="1" lang="zh-CN" altLang="en-US" sz="2800" b="1" dirty="0" smtClean="0">
                  <a:solidFill>
                    <a:schemeClr val="tx1"/>
                  </a:solidFill>
                  <a:latin typeface="Heiti SC Light"/>
                  <a:ea typeface="Heiti SC Light"/>
                  <a:cs typeface="Heiti SC Light"/>
                </a:rPr>
                <a:t> </a:t>
              </a:r>
              <a:r>
                <a:rPr kumimoji="1" lang="en-US" altLang="zh-CN" sz="2800" b="1" dirty="0" smtClean="0">
                  <a:solidFill>
                    <a:schemeClr val="tx1"/>
                  </a:solidFill>
                  <a:latin typeface="Heiti SC Light"/>
                  <a:ea typeface="Heiti SC Light"/>
                  <a:cs typeface="Heiti SC Light"/>
                </a:rPr>
                <a:t>the</a:t>
              </a:r>
              <a:r>
                <a:rPr kumimoji="1" lang="zh-CN" altLang="en-US" sz="2800" b="1" dirty="0" smtClean="0">
                  <a:solidFill>
                    <a:schemeClr val="tx1"/>
                  </a:solidFill>
                  <a:latin typeface="Heiti SC Light"/>
                  <a:ea typeface="Heiti SC Light"/>
                  <a:cs typeface="Heiti SC Light"/>
                </a:rPr>
                <a:t> </a:t>
              </a:r>
              <a:r>
                <a:rPr kumimoji="1" lang="en-US" altLang="zh-CN" sz="2800" b="1" dirty="0" smtClean="0">
                  <a:solidFill>
                    <a:schemeClr val="tx1"/>
                  </a:solidFill>
                  <a:latin typeface="Heiti SC Light"/>
                  <a:ea typeface="Heiti SC Light"/>
                  <a:cs typeface="Heiti SC Light"/>
                </a:rPr>
                <a:t>difference?</a:t>
              </a:r>
            </a:p>
          </p:txBody>
        </p:sp>
        <p:cxnSp>
          <p:nvCxnSpPr>
            <p:cNvPr id="15" name="直线箭头连接符 14"/>
            <p:cNvCxnSpPr>
              <a:stCxn id="11" idx="0"/>
            </p:cNvCxnSpPr>
            <p:nvPr/>
          </p:nvCxnSpPr>
          <p:spPr>
            <a:xfrm flipH="1" flipV="1">
              <a:off x="1907704" y="3284984"/>
              <a:ext cx="2196244" cy="2088232"/>
            </a:xfrm>
            <a:prstGeom prst="straightConnector1">
              <a:avLst/>
            </a:prstGeom>
            <a:ln>
              <a:solidFill>
                <a:srgbClr val="7F7F7F"/>
              </a:solidFill>
              <a:tailEnd type="arrow"/>
            </a:ln>
          </p:spPr>
          <p:style>
            <a:lnRef idx="2">
              <a:schemeClr val="accent1"/>
            </a:lnRef>
            <a:fillRef idx="0">
              <a:schemeClr val="accent1"/>
            </a:fillRef>
            <a:effectRef idx="1">
              <a:schemeClr val="accent1"/>
            </a:effectRef>
            <a:fontRef idx="minor">
              <a:schemeClr val="tx1"/>
            </a:fontRef>
          </p:style>
        </p:cxnSp>
        <p:cxnSp>
          <p:nvCxnSpPr>
            <p:cNvPr id="17" name="直线箭头连接符 16"/>
            <p:cNvCxnSpPr>
              <a:stCxn id="11" idx="0"/>
            </p:cNvCxnSpPr>
            <p:nvPr/>
          </p:nvCxnSpPr>
          <p:spPr>
            <a:xfrm flipV="1">
              <a:off x="4103948" y="3212976"/>
              <a:ext cx="1836204" cy="2160240"/>
            </a:xfrm>
            <a:prstGeom prst="straightConnector1">
              <a:avLst/>
            </a:prstGeom>
            <a:ln>
              <a:solidFill>
                <a:srgbClr val="7F7F7F"/>
              </a:solidFill>
              <a:tailEnd type="arrow"/>
            </a:ln>
          </p:spPr>
          <p:style>
            <a:lnRef idx="2">
              <a:schemeClr val="accent1"/>
            </a:lnRef>
            <a:fillRef idx="0">
              <a:schemeClr val="accent1"/>
            </a:fillRef>
            <a:effectRef idx="1">
              <a:schemeClr val="accent1"/>
            </a:effectRef>
            <a:fontRef idx="minor">
              <a:schemeClr val="tx1"/>
            </a:fontRef>
          </p:style>
        </p:cxnSp>
      </p:grpSp>
      <p:sp>
        <p:nvSpPr>
          <p:cNvPr id="29" name="幻灯片编号占位符 28"/>
          <p:cNvSpPr>
            <a:spLocks noGrp="1"/>
          </p:cNvSpPr>
          <p:nvPr>
            <p:ph type="sldNum" sz="quarter" idx="12"/>
          </p:nvPr>
        </p:nvSpPr>
        <p:spPr/>
        <p:txBody>
          <a:bodyPr/>
          <a:lstStyle/>
          <a:p>
            <a:fld id="{0C913308-F349-4B6D-A68A-DD1791B4A57B}" type="slidenum">
              <a:rPr lang="zh-CN" altLang="en-US" smtClean="0"/>
              <a:pPr/>
              <a:t>20</a:t>
            </a:fld>
            <a:endParaRPr lang="zh-CN" altLang="en-US"/>
          </a:p>
        </p:txBody>
      </p:sp>
    </p:spTree>
    <p:extLst>
      <p:ext uri="{BB962C8B-B14F-4D97-AF65-F5344CB8AC3E}">
        <p14:creationId xmlns:p14="http://schemas.microsoft.com/office/powerpoint/2010/main" val="371522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TCP</a:t>
            </a:r>
            <a:r>
              <a:rPr kumimoji="1" lang="zh-CN" altLang="en-US" dirty="0" smtClean="0"/>
              <a:t> </a:t>
            </a:r>
            <a:r>
              <a:rPr kumimoji="1" lang="en-US" altLang="zh-CN" dirty="0"/>
              <a:t>I</a:t>
            </a:r>
            <a:r>
              <a:rPr kumimoji="1" lang="en-US" altLang="zh-CN" dirty="0" smtClean="0"/>
              <a:t>nflight</a:t>
            </a:r>
            <a:r>
              <a:rPr kumimoji="1" lang="zh-CN" altLang="en-US" dirty="0" smtClean="0"/>
              <a:t> </a:t>
            </a:r>
            <a:r>
              <a:rPr kumimoji="1" lang="en-US" altLang="zh-CN" dirty="0" smtClean="0"/>
              <a:t>Size</a:t>
            </a:r>
            <a:r>
              <a:rPr kumimoji="1" lang="zh-CN" altLang="en-US" dirty="0" smtClean="0"/>
              <a:t> </a:t>
            </a:r>
            <a:r>
              <a:rPr kumimoji="1" lang="en-US" altLang="zh-CN" dirty="0" smtClean="0"/>
              <a:t>Analysis</a:t>
            </a:r>
            <a:br>
              <a:rPr kumimoji="1" lang="en-US" altLang="zh-CN" dirty="0" smtClean="0"/>
            </a:br>
            <a:r>
              <a:rPr kumimoji="1" lang="en-US" altLang="zh-CN" dirty="0" smtClean="0"/>
              <a:t>--a storage flow</a:t>
            </a:r>
            <a:endParaRPr kumimoji="1" lang="zh-CN" altLang="en-US" dirty="0"/>
          </a:p>
        </p:txBody>
      </p:sp>
      <p:sp>
        <p:nvSpPr>
          <p:cNvPr id="4" name="页脚占位符 3"/>
          <p:cNvSpPr>
            <a:spLocks noGrp="1"/>
          </p:cNvSpPr>
          <p:nvPr>
            <p:ph type="ftr" sz="quarter" idx="11"/>
          </p:nvPr>
        </p:nvSpPr>
        <p:spPr/>
        <p:txBody>
          <a:bodyPr/>
          <a:lstStyle/>
          <a:p>
            <a:r>
              <a:rPr lang="en-US" altLang="zh-CN" smtClean="0"/>
              <a:t>IMC 2016, Santa</a:t>
            </a:r>
            <a:r>
              <a:rPr lang="zh-CN" altLang="en-US" smtClean="0"/>
              <a:t> </a:t>
            </a:r>
            <a:r>
              <a:rPr lang="en-US" altLang="zh-CN" smtClean="0"/>
              <a:t>Monica, CA</a:t>
            </a:r>
            <a:endParaRPr lang="zh-CN" altLang="en-US" dirty="0"/>
          </a:p>
        </p:txBody>
      </p:sp>
      <p:pic>
        <p:nvPicPr>
          <p:cNvPr id="6" name="图片 5" descr="屏幕快照 2016-11-11 下午1.49.29.png"/>
          <p:cNvPicPr>
            <a:picLocks noChangeAspect="1"/>
          </p:cNvPicPr>
          <p:nvPr/>
        </p:nvPicPr>
        <p:blipFill rotWithShape="1">
          <a:blip r:embed="rId3">
            <a:extLst>
              <a:ext uri="{28A0092B-C50C-407E-A947-70E740481C1C}">
                <a14:useLocalDpi xmlns:a14="http://schemas.microsoft.com/office/drawing/2010/main" val="0"/>
              </a:ext>
            </a:extLst>
          </a:blip>
          <a:srcRect b="10692"/>
          <a:stretch/>
        </p:blipFill>
        <p:spPr>
          <a:xfrm>
            <a:off x="827584" y="2276872"/>
            <a:ext cx="7488832" cy="3063920"/>
          </a:xfrm>
          <a:prstGeom prst="rect">
            <a:avLst/>
          </a:prstGeom>
        </p:spPr>
      </p:pic>
      <p:grpSp>
        <p:nvGrpSpPr>
          <p:cNvPr id="24" name="组 23"/>
          <p:cNvGrpSpPr/>
          <p:nvPr/>
        </p:nvGrpSpPr>
        <p:grpSpPr>
          <a:xfrm>
            <a:off x="1043608" y="3328072"/>
            <a:ext cx="7416824" cy="3341288"/>
            <a:chOff x="1043608" y="3328072"/>
            <a:chExt cx="7416824" cy="3341288"/>
          </a:xfrm>
        </p:grpSpPr>
        <p:cxnSp>
          <p:nvCxnSpPr>
            <p:cNvPr id="10" name="直线连接符 9"/>
            <p:cNvCxnSpPr/>
            <p:nvPr/>
          </p:nvCxnSpPr>
          <p:spPr>
            <a:xfrm>
              <a:off x="3686956" y="3328072"/>
              <a:ext cx="36062" cy="1545882"/>
            </a:xfrm>
            <a:prstGeom prst="line">
              <a:avLst/>
            </a:prstGeom>
            <a:ln w="5715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1" name="直线连接符 10"/>
            <p:cNvCxnSpPr/>
            <p:nvPr/>
          </p:nvCxnSpPr>
          <p:spPr>
            <a:xfrm>
              <a:off x="4231599" y="3328072"/>
              <a:ext cx="32019" cy="1545882"/>
            </a:xfrm>
            <a:prstGeom prst="line">
              <a:avLst/>
            </a:prstGeom>
            <a:ln w="5715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16" name="圆角矩形标注 15"/>
            <p:cNvSpPr/>
            <p:nvPr/>
          </p:nvSpPr>
          <p:spPr>
            <a:xfrm>
              <a:off x="1043608" y="5229200"/>
              <a:ext cx="7416824" cy="1440160"/>
            </a:xfrm>
            <a:prstGeom prst="wedgeRoundRectCallout">
              <a:avLst>
                <a:gd name="adj1" fmla="val -8693"/>
                <a:gd name="adj2" fmla="val -99999"/>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marL="342900" indent="-342900">
                <a:lnSpc>
                  <a:spcPct val="110000"/>
                </a:lnSpc>
                <a:buFont typeface="Wingdings" charset="2"/>
                <a:buChar char="ü"/>
              </a:pPr>
              <a:r>
                <a:rPr kumimoji="1" lang="en-US" altLang="zh-CN" sz="2400" dirty="0" smtClean="0">
                  <a:solidFill>
                    <a:schemeClr val="tx1"/>
                  </a:solidFill>
                </a:rPr>
                <a:t>Sequential</a:t>
              </a:r>
              <a:r>
                <a:rPr kumimoji="1" lang="zh-CN" altLang="en-US" sz="2400" dirty="0" smtClean="0">
                  <a:solidFill>
                    <a:schemeClr val="tx1"/>
                  </a:solidFill>
                </a:rPr>
                <a:t> </a:t>
              </a:r>
              <a:r>
                <a:rPr kumimoji="1" lang="en-US" altLang="zh-CN" sz="2400" dirty="0" smtClean="0">
                  <a:solidFill>
                    <a:schemeClr val="tx1"/>
                  </a:solidFill>
                </a:rPr>
                <a:t>chunk</a:t>
              </a:r>
              <a:r>
                <a:rPr kumimoji="1" lang="zh-CN" altLang="en-US" sz="2400" dirty="0" smtClean="0">
                  <a:solidFill>
                    <a:schemeClr val="tx1"/>
                  </a:solidFill>
                </a:rPr>
                <a:t> </a:t>
              </a:r>
              <a:r>
                <a:rPr kumimoji="1" lang="en-US" altLang="zh-CN" sz="2400" dirty="0" smtClean="0">
                  <a:solidFill>
                    <a:schemeClr val="tx1"/>
                  </a:solidFill>
                </a:rPr>
                <a:t>requests</a:t>
              </a:r>
              <a:r>
                <a:rPr kumimoji="1" lang="zh-CN" altLang="en-US" sz="2400" dirty="0" smtClean="0">
                  <a:solidFill>
                    <a:schemeClr val="tx1"/>
                  </a:solidFill>
                </a:rPr>
                <a:t> </a:t>
              </a:r>
              <a:r>
                <a:rPr kumimoji="1" lang="en-US" altLang="zh-CN" sz="2400" dirty="0" smtClean="0">
                  <a:solidFill>
                    <a:schemeClr val="tx1"/>
                  </a:solidFill>
                </a:rPr>
                <a:t>and</a:t>
              </a:r>
              <a:r>
                <a:rPr kumimoji="1" lang="zh-CN" altLang="en-US" sz="2400" dirty="0" smtClean="0">
                  <a:solidFill>
                    <a:schemeClr val="tx1"/>
                  </a:solidFill>
                </a:rPr>
                <a:t> </a:t>
              </a:r>
              <a:r>
                <a:rPr kumimoji="1" lang="en-US" altLang="zh-CN" sz="2400" dirty="0" smtClean="0">
                  <a:solidFill>
                    <a:schemeClr val="tx1"/>
                  </a:solidFill>
                </a:rPr>
                <a:t>transferring</a:t>
              </a:r>
            </a:p>
            <a:p>
              <a:pPr marL="342900" indent="-342900">
                <a:lnSpc>
                  <a:spcPct val="110000"/>
                </a:lnSpc>
                <a:buFont typeface="Wingdings" charset="2"/>
                <a:buChar char="ü"/>
              </a:pPr>
              <a:r>
                <a:rPr kumimoji="1" lang="en-US" altLang="zh-CN" sz="2400" dirty="0" smtClean="0">
                  <a:solidFill>
                    <a:srgbClr val="FF0000"/>
                  </a:solidFill>
                </a:rPr>
                <a:t>Larger</a:t>
              </a:r>
              <a:r>
                <a:rPr kumimoji="1" lang="zh-CN" altLang="en-US" sz="2400" dirty="0" smtClean="0">
                  <a:solidFill>
                    <a:srgbClr val="FF0000"/>
                  </a:solidFill>
                </a:rPr>
                <a:t> </a:t>
              </a:r>
              <a:r>
                <a:rPr kumimoji="1" lang="en-US" altLang="zh-CN" sz="2400" dirty="0" smtClean="0">
                  <a:solidFill>
                    <a:srgbClr val="FF0000"/>
                  </a:solidFill>
                </a:rPr>
                <a:t>idle</a:t>
              </a:r>
              <a:r>
                <a:rPr kumimoji="1" lang="zh-CN" altLang="en-US" sz="2400" dirty="0" smtClean="0">
                  <a:solidFill>
                    <a:srgbClr val="FF0000"/>
                  </a:solidFill>
                </a:rPr>
                <a:t> </a:t>
              </a:r>
              <a:r>
                <a:rPr kumimoji="1" lang="en-US" altLang="zh-CN" sz="2400" dirty="0" smtClean="0">
                  <a:solidFill>
                    <a:srgbClr val="FF0000"/>
                  </a:solidFill>
                </a:rPr>
                <a:t>time</a:t>
              </a:r>
              <a:r>
                <a:rPr kumimoji="1" lang="zh-CN" altLang="en-US" sz="2400" dirty="0" smtClean="0">
                  <a:solidFill>
                    <a:srgbClr val="FF0000"/>
                  </a:solidFill>
                </a:rPr>
                <a:t> </a:t>
              </a:r>
              <a:r>
                <a:rPr kumimoji="1" lang="en-US" altLang="zh-CN" sz="2400" dirty="0" smtClean="0">
                  <a:solidFill>
                    <a:srgbClr val="FF0000"/>
                  </a:solidFill>
                </a:rPr>
                <a:t>between</a:t>
              </a:r>
              <a:r>
                <a:rPr kumimoji="1" lang="zh-CN" altLang="en-US" sz="2400" dirty="0" smtClean="0">
                  <a:solidFill>
                    <a:srgbClr val="FF0000"/>
                  </a:solidFill>
                </a:rPr>
                <a:t> </a:t>
              </a:r>
              <a:r>
                <a:rPr kumimoji="1" lang="en-US" altLang="zh-CN" sz="2400" dirty="0" smtClean="0">
                  <a:solidFill>
                    <a:srgbClr val="FF0000"/>
                  </a:solidFill>
                </a:rPr>
                <a:t>Android</a:t>
              </a:r>
              <a:r>
                <a:rPr kumimoji="1" lang="zh-CN" altLang="en-US" sz="2400" dirty="0" smtClean="0">
                  <a:solidFill>
                    <a:srgbClr val="FF0000"/>
                  </a:solidFill>
                </a:rPr>
                <a:t> </a:t>
              </a:r>
              <a:r>
                <a:rPr kumimoji="1" lang="en-US" altLang="zh-CN" sz="2400" dirty="0" smtClean="0">
                  <a:solidFill>
                    <a:srgbClr val="FF0000"/>
                  </a:solidFill>
                </a:rPr>
                <a:t>pad</a:t>
              </a:r>
              <a:r>
                <a:rPr kumimoji="1" lang="zh-CN" altLang="en-US" sz="2400" dirty="0" smtClean="0">
                  <a:solidFill>
                    <a:srgbClr val="FF0000"/>
                  </a:solidFill>
                </a:rPr>
                <a:t> </a:t>
              </a:r>
              <a:r>
                <a:rPr kumimoji="1" lang="en-US" altLang="zh-CN" sz="2400" dirty="0" smtClean="0">
                  <a:solidFill>
                    <a:srgbClr val="FF0000"/>
                  </a:solidFill>
                </a:rPr>
                <a:t>leads higher possibility</a:t>
              </a:r>
              <a:r>
                <a:rPr kumimoji="1" lang="zh-CN" altLang="en-US" sz="2400" dirty="0" smtClean="0">
                  <a:solidFill>
                    <a:srgbClr val="FF0000"/>
                  </a:solidFill>
                </a:rPr>
                <a:t> </a:t>
              </a:r>
              <a:r>
                <a:rPr kumimoji="1" lang="en-US" altLang="zh-CN" sz="2400" dirty="0" smtClean="0">
                  <a:solidFill>
                    <a:srgbClr val="FF0000"/>
                  </a:solidFill>
                </a:rPr>
                <a:t>to</a:t>
              </a:r>
              <a:r>
                <a:rPr kumimoji="1" lang="zh-CN" altLang="en-US" sz="2400" dirty="0" smtClean="0">
                  <a:solidFill>
                    <a:srgbClr val="FF0000"/>
                  </a:solidFill>
                </a:rPr>
                <a:t> </a:t>
              </a:r>
              <a:r>
                <a:rPr kumimoji="1" lang="en-US" altLang="zh-CN" sz="2400" dirty="0" smtClean="0">
                  <a:solidFill>
                    <a:srgbClr val="FF0000"/>
                  </a:solidFill>
                </a:rPr>
                <a:t>trigger slow</a:t>
              </a:r>
              <a:r>
                <a:rPr kumimoji="1" lang="zh-CN" altLang="en-US" sz="2400" dirty="0" smtClean="0">
                  <a:solidFill>
                    <a:srgbClr val="FF0000"/>
                  </a:solidFill>
                </a:rPr>
                <a:t> </a:t>
              </a:r>
              <a:r>
                <a:rPr kumimoji="1" lang="en-US" altLang="zh-CN" sz="2400" dirty="0" smtClean="0">
                  <a:solidFill>
                    <a:srgbClr val="FF0000"/>
                  </a:solidFill>
                </a:rPr>
                <a:t>start</a:t>
              </a:r>
              <a:r>
                <a:rPr kumimoji="1" lang="zh-CN" altLang="en-US" sz="2400" dirty="0" smtClean="0">
                  <a:solidFill>
                    <a:srgbClr val="FF0000"/>
                  </a:solidFill>
                </a:rPr>
                <a:t> </a:t>
              </a:r>
              <a:r>
                <a:rPr kumimoji="1" lang="en-US" altLang="zh-CN" sz="2400" dirty="0" smtClean="0">
                  <a:solidFill>
                    <a:srgbClr val="FF0000"/>
                  </a:solidFill>
                </a:rPr>
                <a:t>after</a:t>
              </a:r>
              <a:r>
                <a:rPr kumimoji="1" lang="zh-CN" altLang="en-US" sz="2400" dirty="0" smtClean="0">
                  <a:solidFill>
                    <a:srgbClr val="FF0000"/>
                  </a:solidFill>
                </a:rPr>
                <a:t> </a:t>
              </a:r>
              <a:r>
                <a:rPr kumimoji="1" lang="en-US" altLang="zh-CN" sz="2400" dirty="0" smtClean="0">
                  <a:solidFill>
                    <a:srgbClr val="FF0000"/>
                  </a:solidFill>
                </a:rPr>
                <a:t>idle</a:t>
              </a:r>
              <a:r>
                <a:rPr kumimoji="1" lang="zh-CN" altLang="en-US" sz="2400" dirty="0" smtClean="0">
                  <a:solidFill>
                    <a:srgbClr val="FF0000"/>
                  </a:solidFill>
                </a:rPr>
                <a:t> </a:t>
              </a:r>
              <a:r>
                <a:rPr kumimoji="1" lang="zh-CN" altLang="zh-CN" sz="2400" dirty="0" smtClean="0">
                  <a:solidFill>
                    <a:srgbClr val="FF0000"/>
                  </a:solidFill>
                </a:rPr>
                <a:t>(</a:t>
              </a:r>
              <a:r>
                <a:rPr kumimoji="1" lang="en-US" altLang="zh-CN" sz="2400" dirty="0" smtClean="0">
                  <a:solidFill>
                    <a:srgbClr val="FF0000"/>
                  </a:solidFill>
                </a:rPr>
                <a:t>SSAI)</a:t>
              </a:r>
              <a:endParaRPr kumimoji="1" lang="zh-CN" altLang="en-US" sz="2400" dirty="0">
                <a:solidFill>
                  <a:srgbClr val="FF0000"/>
                </a:solidFill>
              </a:endParaRPr>
            </a:p>
          </p:txBody>
        </p:sp>
      </p:grpSp>
      <p:grpSp>
        <p:nvGrpSpPr>
          <p:cNvPr id="30" name="组 29"/>
          <p:cNvGrpSpPr/>
          <p:nvPr/>
        </p:nvGrpSpPr>
        <p:grpSpPr>
          <a:xfrm>
            <a:off x="1619672" y="1671191"/>
            <a:ext cx="6408712" cy="1156676"/>
            <a:chOff x="1619672" y="1671191"/>
            <a:chExt cx="6408712" cy="1156676"/>
          </a:xfrm>
        </p:grpSpPr>
        <p:grpSp>
          <p:nvGrpSpPr>
            <p:cNvPr id="23" name="组 22"/>
            <p:cNvGrpSpPr/>
            <p:nvPr/>
          </p:nvGrpSpPr>
          <p:grpSpPr>
            <a:xfrm>
              <a:off x="2929467" y="1671191"/>
              <a:ext cx="2507731" cy="1156676"/>
              <a:chOff x="2929467" y="1671191"/>
              <a:chExt cx="2507731" cy="1156676"/>
            </a:xfrm>
          </p:grpSpPr>
          <p:sp>
            <p:nvSpPr>
              <p:cNvPr id="21" name="任意形状 20"/>
              <p:cNvSpPr/>
              <p:nvPr/>
            </p:nvSpPr>
            <p:spPr>
              <a:xfrm>
                <a:off x="2929467" y="1879600"/>
                <a:ext cx="355600" cy="948267"/>
              </a:xfrm>
              <a:custGeom>
                <a:avLst/>
                <a:gdLst>
                  <a:gd name="connsiteX0" fmla="*/ 355600 w 355600"/>
                  <a:gd name="connsiteY0" fmla="*/ 948267 h 948267"/>
                  <a:gd name="connsiteX1" fmla="*/ 0 w 355600"/>
                  <a:gd name="connsiteY1" fmla="*/ 440267 h 948267"/>
                  <a:gd name="connsiteX2" fmla="*/ 355600 w 355600"/>
                  <a:gd name="connsiteY2" fmla="*/ 0 h 948267"/>
                </a:gdLst>
                <a:ahLst/>
                <a:cxnLst>
                  <a:cxn ang="0">
                    <a:pos x="connsiteX0" y="connsiteY0"/>
                  </a:cxn>
                  <a:cxn ang="0">
                    <a:pos x="connsiteX1" y="connsiteY1"/>
                  </a:cxn>
                  <a:cxn ang="0">
                    <a:pos x="connsiteX2" y="connsiteY2"/>
                  </a:cxn>
                </a:cxnLst>
                <a:rect l="l" t="t" r="r" b="b"/>
                <a:pathLst>
                  <a:path w="355600" h="948267">
                    <a:moveTo>
                      <a:pt x="355600" y="948267"/>
                    </a:moveTo>
                    <a:cubicBezTo>
                      <a:pt x="177800" y="773289"/>
                      <a:pt x="0" y="598311"/>
                      <a:pt x="0" y="440267"/>
                    </a:cubicBezTo>
                    <a:cubicBezTo>
                      <a:pt x="0" y="282223"/>
                      <a:pt x="355600" y="0"/>
                      <a:pt x="355600" y="0"/>
                    </a:cubicBez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solidFill>
                    <a:srgbClr val="008000"/>
                  </a:solidFill>
                </a:endParaRPr>
              </a:p>
            </p:txBody>
          </p:sp>
          <p:sp>
            <p:nvSpPr>
              <p:cNvPr id="22" name="文本框 21"/>
              <p:cNvSpPr txBox="1"/>
              <p:nvPr/>
            </p:nvSpPr>
            <p:spPr>
              <a:xfrm>
                <a:off x="3347864" y="1671191"/>
                <a:ext cx="2089334" cy="461665"/>
              </a:xfrm>
              <a:prstGeom prst="rect">
                <a:avLst/>
              </a:prstGeom>
              <a:noFill/>
            </p:spPr>
            <p:txBody>
              <a:bodyPr wrap="none" rtlCol="0">
                <a:spAutoFit/>
              </a:bodyPr>
              <a:lstStyle/>
              <a:p>
                <a:r>
                  <a:rPr kumimoji="1" lang="en-US" altLang="zh-CN" sz="2400" dirty="0" smtClean="0">
                    <a:solidFill>
                      <a:srgbClr val="FF0000"/>
                    </a:solidFill>
                  </a:rPr>
                  <a:t>limited</a:t>
                </a:r>
                <a:r>
                  <a:rPr kumimoji="1" lang="zh-CN" altLang="en-US" sz="2400" dirty="0" smtClean="0">
                    <a:solidFill>
                      <a:srgbClr val="FF0000"/>
                    </a:solidFill>
                  </a:rPr>
                  <a:t> </a:t>
                </a:r>
                <a:r>
                  <a:rPr kumimoji="1" lang="en-US" altLang="zh-CN" sz="2400" dirty="0" smtClean="0">
                    <a:solidFill>
                      <a:srgbClr val="FF0000"/>
                    </a:solidFill>
                  </a:rPr>
                  <a:t>at</a:t>
                </a:r>
                <a:r>
                  <a:rPr kumimoji="1" lang="zh-CN" altLang="en-US" sz="2400" dirty="0" smtClean="0">
                    <a:solidFill>
                      <a:srgbClr val="FF0000"/>
                    </a:solidFill>
                  </a:rPr>
                  <a:t> </a:t>
                </a:r>
                <a:r>
                  <a:rPr kumimoji="1" lang="en-US" altLang="zh-CN" sz="2400" dirty="0" smtClean="0">
                    <a:solidFill>
                      <a:srgbClr val="FF0000"/>
                    </a:solidFill>
                  </a:rPr>
                  <a:t>64KB</a:t>
                </a:r>
                <a:endParaRPr kumimoji="1" lang="zh-CN" altLang="en-US" sz="2400" dirty="0">
                  <a:solidFill>
                    <a:srgbClr val="FF0000"/>
                  </a:solidFill>
                </a:endParaRPr>
              </a:p>
            </p:txBody>
          </p:sp>
        </p:grpSp>
        <p:cxnSp>
          <p:nvCxnSpPr>
            <p:cNvPr id="25" name="直线连接符 24"/>
            <p:cNvCxnSpPr/>
            <p:nvPr/>
          </p:nvCxnSpPr>
          <p:spPr>
            <a:xfrm>
              <a:off x="1619672" y="2780928"/>
              <a:ext cx="6408712" cy="0"/>
            </a:xfrm>
            <a:prstGeom prst="line">
              <a:avLst/>
            </a:prstGeom>
            <a:ln w="57150" cmpd="sng">
              <a:solidFill>
                <a:srgbClr val="008000"/>
              </a:solidFill>
            </a:ln>
          </p:spPr>
          <p:style>
            <a:lnRef idx="2">
              <a:schemeClr val="accent1"/>
            </a:lnRef>
            <a:fillRef idx="0">
              <a:schemeClr val="accent1"/>
            </a:fillRef>
            <a:effectRef idx="1">
              <a:schemeClr val="accent1"/>
            </a:effectRef>
            <a:fontRef idx="minor">
              <a:schemeClr val="tx1"/>
            </a:fontRef>
          </p:style>
        </p:cxnSp>
      </p:grpSp>
      <p:sp>
        <p:nvSpPr>
          <p:cNvPr id="31" name="幻灯片编号占位符 30"/>
          <p:cNvSpPr>
            <a:spLocks noGrp="1"/>
          </p:cNvSpPr>
          <p:nvPr>
            <p:ph type="sldNum" sz="quarter" idx="12"/>
          </p:nvPr>
        </p:nvSpPr>
        <p:spPr/>
        <p:txBody>
          <a:bodyPr/>
          <a:lstStyle/>
          <a:p>
            <a:fld id="{0C913308-F349-4B6D-A68A-DD1791B4A57B}" type="slidenum">
              <a:rPr lang="zh-CN" altLang="en-US" smtClean="0"/>
              <a:pPr/>
              <a:t>21</a:t>
            </a:fld>
            <a:endParaRPr lang="zh-CN" altLang="en-US" dirty="0"/>
          </a:p>
        </p:txBody>
      </p:sp>
      <p:sp>
        <p:nvSpPr>
          <p:cNvPr id="3" name="文本框 2"/>
          <p:cNvSpPr txBox="1"/>
          <p:nvPr/>
        </p:nvSpPr>
        <p:spPr>
          <a:xfrm rot="16200000">
            <a:off x="663021" y="2369428"/>
            <a:ext cx="986493" cy="369332"/>
          </a:xfrm>
          <a:prstGeom prst="rect">
            <a:avLst/>
          </a:prstGeom>
          <a:noFill/>
        </p:spPr>
        <p:txBody>
          <a:bodyPr wrap="none" rtlCol="0">
            <a:spAutoFit/>
          </a:bodyPr>
          <a:lstStyle/>
          <a:p>
            <a:r>
              <a:rPr kumimoji="1" lang="en-US" altLang="zh-CN" dirty="0">
                <a:solidFill>
                  <a:srgbClr val="0000FF"/>
                </a:solidFill>
              </a:rPr>
              <a:t>l</a:t>
            </a:r>
            <a:r>
              <a:rPr kumimoji="1" lang="en-US" altLang="zh-CN" dirty="0" smtClean="0">
                <a:solidFill>
                  <a:srgbClr val="0000FF"/>
                </a:solidFill>
              </a:rPr>
              <a:t>og</a:t>
            </a:r>
            <a:r>
              <a:rPr kumimoji="1" lang="zh-CN" altLang="en-US" dirty="0" smtClean="0">
                <a:solidFill>
                  <a:srgbClr val="0000FF"/>
                </a:solidFill>
              </a:rPr>
              <a:t> </a:t>
            </a:r>
            <a:r>
              <a:rPr kumimoji="1" lang="en-US" altLang="zh-CN" dirty="0" smtClean="0">
                <a:solidFill>
                  <a:srgbClr val="0000FF"/>
                </a:solidFill>
              </a:rPr>
              <a:t>scale</a:t>
            </a:r>
            <a:endParaRPr kumimoji="1" lang="zh-CN" altLang="en-US" dirty="0">
              <a:solidFill>
                <a:srgbClr val="0000FF"/>
              </a:solidFill>
            </a:endParaRPr>
          </a:p>
        </p:txBody>
      </p:sp>
    </p:spTree>
    <p:extLst>
      <p:ext uri="{BB962C8B-B14F-4D97-AF65-F5344CB8AC3E}">
        <p14:creationId xmlns:p14="http://schemas.microsoft.com/office/powerpoint/2010/main" val="25601961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Sending</a:t>
            </a:r>
            <a:r>
              <a:rPr kumimoji="1" lang="zh-CN" altLang="en-US" dirty="0" smtClean="0"/>
              <a:t> </a:t>
            </a:r>
            <a:r>
              <a:rPr kumimoji="1" lang="en-US" altLang="zh-CN" dirty="0"/>
              <a:t>W</a:t>
            </a:r>
            <a:r>
              <a:rPr kumimoji="1" lang="en-US" altLang="zh-CN" dirty="0" smtClean="0"/>
              <a:t>indow</a:t>
            </a:r>
            <a:r>
              <a:rPr kumimoji="1" lang="zh-CN" altLang="en-US" dirty="0" smtClean="0"/>
              <a:t> </a:t>
            </a:r>
            <a:r>
              <a:rPr kumimoji="1" lang="en-US" altLang="zh-CN" dirty="0"/>
              <a:t>E</a:t>
            </a:r>
            <a:r>
              <a:rPr kumimoji="1" lang="en-US" altLang="zh-CN" dirty="0" smtClean="0"/>
              <a:t>stimation</a:t>
            </a:r>
            <a:endParaRPr kumimoji="1" lang="zh-CN" altLang="en-US" dirty="0"/>
          </a:p>
        </p:txBody>
      </p:sp>
      <p:sp>
        <p:nvSpPr>
          <p:cNvPr id="3" name="内容占位符 2"/>
          <p:cNvSpPr>
            <a:spLocks noGrp="1"/>
          </p:cNvSpPr>
          <p:nvPr>
            <p:ph idx="1"/>
          </p:nvPr>
        </p:nvSpPr>
        <p:spPr/>
        <p:txBody>
          <a:bodyPr>
            <a:normAutofit/>
          </a:bodyPr>
          <a:lstStyle/>
          <a:p>
            <a:r>
              <a:rPr kumimoji="1" lang="en-US" altLang="zh-CN" sz="2400" dirty="0" err="1" smtClean="0"/>
              <a:t>swnd_est</a:t>
            </a:r>
            <a:r>
              <a:rPr kumimoji="1" lang="zh-CN" altLang="en-US" sz="2400" dirty="0" smtClean="0"/>
              <a:t> </a:t>
            </a:r>
            <a:r>
              <a:rPr kumimoji="1" lang="en-US" altLang="zh-CN" sz="2400" dirty="0" smtClean="0"/>
              <a:t>=</a:t>
            </a:r>
            <a:r>
              <a:rPr kumimoji="1" lang="zh-CN" altLang="en-US" sz="2400" dirty="0" smtClean="0"/>
              <a:t> </a:t>
            </a:r>
            <a:r>
              <a:rPr kumimoji="1" lang="en-US" altLang="zh-CN" sz="2400" dirty="0" smtClean="0"/>
              <a:t>throughput</a:t>
            </a:r>
            <a:r>
              <a:rPr kumimoji="1" lang="zh-CN" altLang="en-US" sz="2400" dirty="0" smtClean="0"/>
              <a:t> * </a:t>
            </a:r>
            <a:r>
              <a:rPr kumimoji="1" lang="en-US" altLang="zh-CN" sz="2400" dirty="0" err="1" smtClean="0"/>
              <a:t>avg_RTT</a:t>
            </a:r>
            <a:endParaRPr kumimoji="1" lang="zh-CN" altLang="en-US" sz="2400" dirty="0"/>
          </a:p>
        </p:txBody>
      </p:sp>
      <p:sp>
        <p:nvSpPr>
          <p:cNvPr id="4" name="页脚占位符 3"/>
          <p:cNvSpPr>
            <a:spLocks noGrp="1"/>
          </p:cNvSpPr>
          <p:nvPr>
            <p:ph type="ftr" sz="quarter" idx="11"/>
          </p:nvPr>
        </p:nvSpPr>
        <p:spPr/>
        <p:txBody>
          <a:bodyPr/>
          <a:lstStyle/>
          <a:p>
            <a:r>
              <a:rPr lang="en-US" altLang="zh-CN" smtClean="0"/>
              <a:t>IMC 2016, Santa</a:t>
            </a:r>
            <a:r>
              <a:rPr lang="zh-CN" altLang="en-US" smtClean="0"/>
              <a:t> </a:t>
            </a:r>
            <a:r>
              <a:rPr lang="en-US" altLang="zh-CN" smtClean="0"/>
              <a:t>Monica, CA</a:t>
            </a:r>
            <a:endParaRPr lang="zh-CN" altLang="en-US" dirty="0"/>
          </a:p>
        </p:txBody>
      </p:sp>
      <p:pic>
        <p:nvPicPr>
          <p:cNvPr id="5" name="图片 4" descr="屏幕快照 2016-11-11 下午2.09.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420888"/>
            <a:ext cx="7128792" cy="3711079"/>
          </a:xfrm>
          <a:prstGeom prst="rect">
            <a:avLst/>
          </a:prstGeom>
        </p:spPr>
      </p:pic>
      <p:sp>
        <p:nvSpPr>
          <p:cNvPr id="6" name="圆角矩形 5"/>
          <p:cNvSpPr/>
          <p:nvPr/>
        </p:nvSpPr>
        <p:spPr>
          <a:xfrm>
            <a:off x="1043608" y="5661248"/>
            <a:ext cx="7344816" cy="1080120"/>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140000"/>
              </a:lnSpc>
            </a:pPr>
            <a:r>
              <a:rPr kumimoji="1" lang="en-US" altLang="zh-CN" sz="2400" b="1" dirty="0" smtClean="0">
                <a:solidFill>
                  <a:schemeClr val="tx1"/>
                </a:solidFill>
                <a:latin typeface="Heiti SC Light"/>
                <a:ea typeface="Heiti SC Light"/>
                <a:cs typeface="Heiti SC Light"/>
              </a:rPr>
              <a:t>Servers</a:t>
            </a:r>
            <a:r>
              <a:rPr kumimoji="1" lang="zh-CN" altLang="en-US" sz="2400" b="1" dirty="0" smtClean="0">
                <a:solidFill>
                  <a:schemeClr val="tx1"/>
                </a:solidFill>
                <a:latin typeface="Heiti SC Light"/>
                <a:ea typeface="Heiti SC Light"/>
                <a:cs typeface="Heiti SC Light"/>
              </a:rPr>
              <a:t> </a:t>
            </a:r>
            <a:r>
              <a:rPr kumimoji="1" lang="en-US" altLang="zh-CN" sz="2400" b="1" dirty="0" smtClean="0">
                <a:solidFill>
                  <a:schemeClr val="tx1"/>
                </a:solidFill>
                <a:latin typeface="Heiti SC Light"/>
                <a:ea typeface="Heiti SC Light"/>
                <a:cs typeface="Heiti SC Light"/>
              </a:rPr>
              <a:t>advertise</a:t>
            </a:r>
            <a:r>
              <a:rPr kumimoji="1" lang="zh-CN" altLang="en-US" sz="2400" b="1" dirty="0" smtClean="0">
                <a:solidFill>
                  <a:schemeClr val="tx1"/>
                </a:solidFill>
                <a:latin typeface="Heiti SC Light"/>
                <a:ea typeface="Heiti SC Light"/>
                <a:cs typeface="Heiti SC Light"/>
              </a:rPr>
              <a:t> </a:t>
            </a:r>
            <a:r>
              <a:rPr kumimoji="1" lang="en-US" altLang="zh-CN" sz="2400" b="1" dirty="0" smtClean="0">
                <a:solidFill>
                  <a:schemeClr val="tx1"/>
                </a:solidFill>
                <a:latin typeface="Heiti SC Light"/>
                <a:ea typeface="Heiti SC Light"/>
                <a:cs typeface="Heiti SC Light"/>
              </a:rPr>
              <a:t>64KB</a:t>
            </a:r>
            <a:r>
              <a:rPr kumimoji="1" lang="zh-CN" altLang="en-US" sz="2400" b="1" dirty="0" smtClean="0">
                <a:solidFill>
                  <a:schemeClr val="tx1"/>
                </a:solidFill>
                <a:latin typeface="Heiti SC Light"/>
                <a:ea typeface="Heiti SC Light"/>
                <a:cs typeface="Heiti SC Light"/>
              </a:rPr>
              <a:t> </a:t>
            </a:r>
            <a:r>
              <a:rPr kumimoji="1" lang="en-US" altLang="zh-CN" sz="2400" b="1" dirty="0" err="1" smtClean="0">
                <a:solidFill>
                  <a:schemeClr val="tx1"/>
                </a:solidFill>
                <a:latin typeface="Heiti SC Light"/>
                <a:ea typeface="Heiti SC Light"/>
                <a:cs typeface="Heiti SC Light"/>
              </a:rPr>
              <a:t>rwnd</a:t>
            </a:r>
            <a:r>
              <a:rPr kumimoji="1" lang="zh-CN" altLang="en-US" sz="2400" b="1" dirty="0" smtClean="0">
                <a:solidFill>
                  <a:schemeClr val="tx1"/>
                </a:solidFill>
                <a:latin typeface="Heiti SC Light"/>
                <a:ea typeface="Heiti SC Light"/>
                <a:cs typeface="Heiti SC Light"/>
              </a:rPr>
              <a:t> </a:t>
            </a:r>
            <a:r>
              <a:rPr kumimoji="1" lang="en-US" altLang="zh-CN" sz="2400" b="1" dirty="0" smtClean="0">
                <a:solidFill>
                  <a:schemeClr val="tx1"/>
                </a:solidFill>
                <a:latin typeface="Heiti SC Light"/>
                <a:ea typeface="Heiti SC Light"/>
                <a:cs typeface="Heiti SC Light"/>
              </a:rPr>
              <a:t>with</a:t>
            </a:r>
            <a:r>
              <a:rPr kumimoji="1" lang="zh-CN" altLang="en-US" sz="2400" b="1" dirty="0" smtClean="0">
                <a:solidFill>
                  <a:schemeClr val="tx1"/>
                </a:solidFill>
                <a:latin typeface="Heiti SC Light"/>
                <a:ea typeface="Heiti SC Light"/>
                <a:cs typeface="Heiti SC Light"/>
              </a:rPr>
              <a:t> </a:t>
            </a:r>
            <a:r>
              <a:rPr kumimoji="1" lang="en-US" altLang="zh-CN" sz="2400" b="1" dirty="0" smtClean="0">
                <a:solidFill>
                  <a:schemeClr val="tx1"/>
                </a:solidFill>
                <a:latin typeface="Heiti SC Light"/>
                <a:ea typeface="Heiti SC Light"/>
                <a:cs typeface="Heiti SC Light"/>
              </a:rPr>
              <a:t>window</a:t>
            </a:r>
            <a:r>
              <a:rPr kumimoji="1" lang="zh-CN" altLang="en-US" sz="2400" b="1" dirty="0" smtClean="0">
                <a:solidFill>
                  <a:schemeClr val="tx1"/>
                </a:solidFill>
                <a:latin typeface="Heiti SC Light"/>
                <a:ea typeface="Heiti SC Light"/>
                <a:cs typeface="Heiti SC Light"/>
              </a:rPr>
              <a:t> </a:t>
            </a:r>
            <a:r>
              <a:rPr kumimoji="1" lang="en-US" altLang="zh-CN" sz="2400" b="1" dirty="0" smtClean="0">
                <a:solidFill>
                  <a:schemeClr val="tx1"/>
                </a:solidFill>
                <a:latin typeface="Heiti SC Light"/>
                <a:ea typeface="Heiti SC Light"/>
                <a:cs typeface="Heiti SC Light"/>
              </a:rPr>
              <a:t>scaling</a:t>
            </a:r>
            <a:r>
              <a:rPr kumimoji="1" lang="zh-CN" altLang="en-US" sz="2400" b="1" dirty="0" smtClean="0">
                <a:solidFill>
                  <a:schemeClr val="tx1"/>
                </a:solidFill>
                <a:latin typeface="Heiti SC Light"/>
                <a:ea typeface="Heiti SC Light"/>
                <a:cs typeface="Heiti SC Light"/>
              </a:rPr>
              <a:t> </a:t>
            </a:r>
            <a:r>
              <a:rPr kumimoji="1" lang="en-US" altLang="zh-CN" sz="2400" b="1" dirty="0" smtClean="0">
                <a:solidFill>
                  <a:schemeClr val="tx1"/>
                </a:solidFill>
                <a:latin typeface="Heiti SC Light"/>
                <a:ea typeface="Heiti SC Light"/>
                <a:cs typeface="Heiti SC Light"/>
              </a:rPr>
              <a:t>option</a:t>
            </a:r>
            <a:r>
              <a:rPr kumimoji="1" lang="zh-CN" altLang="en-US" sz="2400" b="1" dirty="0" smtClean="0">
                <a:solidFill>
                  <a:schemeClr val="tx1"/>
                </a:solidFill>
                <a:latin typeface="Heiti SC Light"/>
                <a:ea typeface="Heiti SC Light"/>
                <a:cs typeface="Heiti SC Light"/>
              </a:rPr>
              <a:t> </a:t>
            </a:r>
            <a:r>
              <a:rPr kumimoji="1" lang="en-US" altLang="zh-CN" sz="2400" b="1" dirty="0" smtClean="0">
                <a:solidFill>
                  <a:schemeClr val="tx1"/>
                </a:solidFill>
                <a:latin typeface="Heiti SC Light"/>
                <a:ea typeface="Heiti SC Light"/>
                <a:cs typeface="Heiti SC Light"/>
              </a:rPr>
              <a:t>disabled</a:t>
            </a:r>
          </a:p>
        </p:txBody>
      </p:sp>
      <p:sp>
        <p:nvSpPr>
          <p:cNvPr id="7" name="幻灯片编号占位符 6"/>
          <p:cNvSpPr>
            <a:spLocks noGrp="1"/>
          </p:cNvSpPr>
          <p:nvPr>
            <p:ph type="sldNum" sz="quarter" idx="12"/>
          </p:nvPr>
        </p:nvSpPr>
        <p:spPr/>
        <p:txBody>
          <a:bodyPr/>
          <a:lstStyle/>
          <a:p>
            <a:fld id="{0C913308-F349-4B6D-A68A-DD1791B4A57B}" type="slidenum">
              <a:rPr lang="zh-CN" altLang="en-US" smtClean="0"/>
              <a:pPr/>
              <a:t>22</a:t>
            </a:fld>
            <a:endParaRPr lang="zh-CN" altLang="en-US"/>
          </a:p>
        </p:txBody>
      </p:sp>
    </p:spTree>
    <p:extLst>
      <p:ext uri="{BB962C8B-B14F-4D97-AF65-F5344CB8AC3E}">
        <p14:creationId xmlns:p14="http://schemas.microsoft.com/office/powerpoint/2010/main" val="20747249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SSAI: slow start after idle</a:t>
            </a:r>
            <a:endParaRPr kumimoji="1" lang="zh-CN" altLang="en-US" dirty="0"/>
          </a:p>
        </p:txBody>
      </p:sp>
      <p:sp>
        <p:nvSpPr>
          <p:cNvPr id="3" name="内容占位符 2"/>
          <p:cNvSpPr>
            <a:spLocks noGrp="1"/>
          </p:cNvSpPr>
          <p:nvPr>
            <p:ph idx="1"/>
          </p:nvPr>
        </p:nvSpPr>
        <p:spPr>
          <a:xfrm>
            <a:off x="457200" y="1484784"/>
            <a:ext cx="8229600" cy="1108720"/>
          </a:xfrm>
        </p:spPr>
        <p:txBody>
          <a:bodyPr>
            <a:noAutofit/>
          </a:bodyPr>
          <a:lstStyle/>
          <a:p>
            <a:pPr>
              <a:lnSpc>
                <a:spcPct val="140000"/>
              </a:lnSpc>
            </a:pPr>
            <a:r>
              <a:rPr kumimoji="1" lang="en-US" altLang="zh-CN" sz="2400" dirty="0" smtClean="0"/>
              <a:t>SSAI:</a:t>
            </a:r>
            <a:r>
              <a:rPr kumimoji="1" lang="zh-CN" altLang="en-US" sz="2400" dirty="0" smtClean="0"/>
              <a:t> </a:t>
            </a:r>
            <a:r>
              <a:rPr kumimoji="1" lang="en-US" altLang="zh-CN" sz="2400" dirty="0" smtClean="0"/>
              <a:t>restart</a:t>
            </a:r>
            <a:r>
              <a:rPr kumimoji="1" lang="zh-CN" altLang="en-US" sz="2400" dirty="0" smtClean="0"/>
              <a:t> </a:t>
            </a:r>
            <a:r>
              <a:rPr kumimoji="1" lang="en-US" altLang="zh-CN" sz="2400" dirty="0" smtClean="0"/>
              <a:t>of</a:t>
            </a:r>
            <a:r>
              <a:rPr kumimoji="1" lang="zh-CN" altLang="en-US" sz="2400" dirty="0" smtClean="0"/>
              <a:t> </a:t>
            </a:r>
            <a:r>
              <a:rPr kumimoji="1" lang="en-US" altLang="zh-CN" sz="2400" dirty="0" smtClean="0"/>
              <a:t>TCP slow</a:t>
            </a:r>
            <a:r>
              <a:rPr kumimoji="1" lang="zh-CN" altLang="en-US" sz="2400" dirty="0" smtClean="0"/>
              <a:t> </a:t>
            </a:r>
            <a:r>
              <a:rPr kumimoji="1" lang="en-US" altLang="zh-CN" sz="2400" dirty="0" smtClean="0"/>
              <a:t>start</a:t>
            </a:r>
            <a:r>
              <a:rPr kumimoji="1" lang="zh-CN" altLang="en-US" sz="2400" dirty="0" smtClean="0"/>
              <a:t> </a:t>
            </a:r>
            <a:r>
              <a:rPr kumimoji="1" lang="en-US" altLang="zh-CN" sz="2400" dirty="0" smtClean="0"/>
              <a:t>after</a:t>
            </a:r>
            <a:r>
              <a:rPr kumimoji="1" lang="zh-CN" altLang="en-US" sz="2400" dirty="0" smtClean="0"/>
              <a:t> </a:t>
            </a:r>
            <a:r>
              <a:rPr kumimoji="1" lang="en-US" altLang="zh-CN" sz="2400" dirty="0" smtClean="0"/>
              <a:t>an</a:t>
            </a:r>
            <a:r>
              <a:rPr kumimoji="1" lang="zh-CN" altLang="en-US" sz="2400" dirty="0" smtClean="0"/>
              <a:t> </a:t>
            </a:r>
            <a:r>
              <a:rPr kumimoji="1" lang="en-US" altLang="zh-CN" sz="2400" dirty="0" smtClean="0"/>
              <a:t>idle</a:t>
            </a:r>
            <a:r>
              <a:rPr kumimoji="1" lang="zh-CN" altLang="en-US" sz="2400" dirty="0" smtClean="0"/>
              <a:t> </a:t>
            </a:r>
            <a:r>
              <a:rPr kumimoji="1" lang="en-US" altLang="zh-CN" sz="2400" dirty="0" smtClean="0"/>
              <a:t>duration</a:t>
            </a:r>
            <a:r>
              <a:rPr kumimoji="1" lang="zh-CN" altLang="en-US" sz="2400" dirty="0" smtClean="0"/>
              <a:t> </a:t>
            </a:r>
            <a:r>
              <a:rPr kumimoji="1" lang="en-US" altLang="zh-CN" sz="2400" dirty="0" smtClean="0"/>
              <a:t>larger</a:t>
            </a:r>
            <a:r>
              <a:rPr kumimoji="1" lang="zh-CN" altLang="en-US" sz="2400" dirty="0" smtClean="0"/>
              <a:t> </a:t>
            </a:r>
            <a:r>
              <a:rPr kumimoji="1" lang="en-US" altLang="zh-CN" sz="2400" dirty="0" smtClean="0"/>
              <a:t>than</a:t>
            </a:r>
            <a:r>
              <a:rPr kumimoji="1" lang="zh-CN" altLang="en-US" sz="2400" dirty="0" smtClean="0"/>
              <a:t> </a:t>
            </a:r>
            <a:r>
              <a:rPr kumimoji="1" lang="en-US" altLang="zh-CN" sz="2400" dirty="0" smtClean="0"/>
              <a:t>RTO</a:t>
            </a:r>
            <a:endParaRPr kumimoji="1" lang="zh-CN" altLang="en-US" sz="2400" dirty="0"/>
          </a:p>
        </p:txBody>
      </p:sp>
      <p:pic>
        <p:nvPicPr>
          <p:cNvPr id="5" name="图片 4" descr="屏幕快照 2016-11-11 下午2.11.44.png"/>
          <p:cNvPicPr>
            <a:picLocks noChangeAspect="1"/>
          </p:cNvPicPr>
          <p:nvPr/>
        </p:nvPicPr>
        <p:blipFill rotWithShape="1">
          <a:blip r:embed="rId3">
            <a:extLst>
              <a:ext uri="{28A0092B-C50C-407E-A947-70E740481C1C}">
                <a14:useLocalDpi xmlns:a14="http://schemas.microsoft.com/office/drawing/2010/main" val="0"/>
              </a:ext>
            </a:extLst>
          </a:blip>
          <a:srcRect b="10647"/>
          <a:stretch/>
        </p:blipFill>
        <p:spPr>
          <a:xfrm>
            <a:off x="1403648" y="2708920"/>
            <a:ext cx="6120680" cy="3336280"/>
          </a:xfrm>
          <a:prstGeom prst="rect">
            <a:avLst/>
          </a:prstGeom>
        </p:spPr>
      </p:pic>
      <p:sp>
        <p:nvSpPr>
          <p:cNvPr id="10" name="矩形 9"/>
          <p:cNvSpPr/>
          <p:nvPr/>
        </p:nvSpPr>
        <p:spPr>
          <a:xfrm>
            <a:off x="3203848" y="2636912"/>
            <a:ext cx="4104456" cy="3168352"/>
          </a:xfrm>
          <a:prstGeom prst="rect">
            <a:avLst/>
          </a:prstGeom>
          <a:solidFill>
            <a:schemeClr val="tx2">
              <a:lumMod val="40000"/>
              <a:lumOff val="60000"/>
              <a:alpha val="1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2" name="页脚占位符 11"/>
          <p:cNvSpPr>
            <a:spLocks noGrp="1"/>
          </p:cNvSpPr>
          <p:nvPr>
            <p:ph type="ftr" sz="quarter" idx="11"/>
          </p:nvPr>
        </p:nvSpPr>
        <p:spPr/>
        <p:txBody>
          <a:bodyPr/>
          <a:lstStyle/>
          <a:p>
            <a:r>
              <a:rPr lang="en-US" altLang="zh-CN" smtClean="0"/>
              <a:t>IMC 2016, Santa</a:t>
            </a:r>
            <a:r>
              <a:rPr lang="zh-CN" altLang="en-US" smtClean="0"/>
              <a:t> </a:t>
            </a:r>
            <a:r>
              <a:rPr lang="en-US" altLang="zh-CN" smtClean="0"/>
              <a:t>Monica, CA</a:t>
            </a:r>
            <a:endParaRPr lang="zh-CN" altLang="en-US" dirty="0"/>
          </a:p>
        </p:txBody>
      </p:sp>
      <p:sp>
        <p:nvSpPr>
          <p:cNvPr id="13" name="幻灯片编号占位符 12"/>
          <p:cNvSpPr>
            <a:spLocks noGrp="1"/>
          </p:cNvSpPr>
          <p:nvPr>
            <p:ph type="sldNum" sz="quarter" idx="12"/>
          </p:nvPr>
        </p:nvSpPr>
        <p:spPr/>
        <p:txBody>
          <a:bodyPr/>
          <a:lstStyle/>
          <a:p>
            <a:fld id="{0C913308-F349-4B6D-A68A-DD1791B4A57B}" type="slidenum">
              <a:rPr lang="zh-CN" altLang="en-US" smtClean="0"/>
              <a:pPr/>
              <a:t>23</a:t>
            </a:fld>
            <a:endParaRPr lang="zh-CN" altLang="en-US"/>
          </a:p>
        </p:txBody>
      </p:sp>
      <p:sp>
        <p:nvSpPr>
          <p:cNvPr id="11" name="圆角矩形 10"/>
          <p:cNvSpPr/>
          <p:nvPr/>
        </p:nvSpPr>
        <p:spPr>
          <a:xfrm>
            <a:off x="1331640" y="5949280"/>
            <a:ext cx="7056784" cy="850106"/>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zh-CN" altLang="zh-CN" sz="2400" b="1" dirty="0" smtClean="0">
                <a:solidFill>
                  <a:schemeClr val="tx1"/>
                </a:solidFill>
                <a:latin typeface="Heiti SC Light"/>
                <a:ea typeface="Heiti SC Light"/>
                <a:cs typeface="Heiti SC Light"/>
              </a:rPr>
              <a:t>5</a:t>
            </a:r>
            <a:r>
              <a:rPr kumimoji="1" lang="en-US" altLang="zh-CN" sz="2400" b="1" dirty="0" smtClean="0">
                <a:solidFill>
                  <a:schemeClr val="tx1"/>
                </a:solidFill>
                <a:latin typeface="Heiti SC Light"/>
                <a:ea typeface="Heiti SC Light"/>
                <a:cs typeface="Heiti SC Light"/>
              </a:rPr>
              <a:t>0%</a:t>
            </a:r>
            <a:r>
              <a:rPr kumimoji="1" lang="zh-CN" altLang="en-US" sz="2400" b="1" dirty="0" smtClean="0">
                <a:solidFill>
                  <a:schemeClr val="tx1"/>
                </a:solidFill>
                <a:latin typeface="Heiti SC Light"/>
                <a:ea typeface="Heiti SC Light"/>
                <a:cs typeface="Heiti SC Light"/>
              </a:rPr>
              <a:t> </a:t>
            </a:r>
            <a:r>
              <a:rPr kumimoji="1" lang="en-US" altLang="zh-CN" sz="2400" b="1" dirty="0" smtClean="0">
                <a:solidFill>
                  <a:schemeClr val="tx1"/>
                </a:solidFill>
                <a:latin typeface="Heiti SC Light"/>
                <a:ea typeface="Heiti SC Light"/>
                <a:cs typeface="Heiti SC Light"/>
              </a:rPr>
              <a:t>of</a:t>
            </a:r>
            <a:r>
              <a:rPr kumimoji="1" lang="zh-CN" altLang="en-US" sz="2400" b="1" dirty="0" smtClean="0">
                <a:solidFill>
                  <a:schemeClr val="tx1"/>
                </a:solidFill>
                <a:latin typeface="Heiti SC Light"/>
                <a:ea typeface="Heiti SC Light"/>
                <a:cs typeface="Heiti SC Light"/>
              </a:rPr>
              <a:t> </a:t>
            </a:r>
            <a:r>
              <a:rPr kumimoji="1" lang="en-US" altLang="zh-CN" sz="2400" b="1" dirty="0" smtClean="0">
                <a:solidFill>
                  <a:schemeClr val="tx1"/>
                </a:solidFill>
                <a:latin typeface="Heiti SC Light"/>
                <a:ea typeface="Heiti SC Light"/>
                <a:cs typeface="Heiti SC Light"/>
              </a:rPr>
              <a:t>Android</a:t>
            </a:r>
            <a:r>
              <a:rPr kumimoji="1" lang="zh-CN" altLang="en-US" sz="2400" b="1" dirty="0" smtClean="0">
                <a:solidFill>
                  <a:schemeClr val="tx1"/>
                </a:solidFill>
                <a:latin typeface="Heiti SC Light"/>
                <a:ea typeface="Heiti SC Light"/>
                <a:cs typeface="Heiti SC Light"/>
              </a:rPr>
              <a:t> </a:t>
            </a:r>
            <a:r>
              <a:rPr kumimoji="1" lang="en-US" altLang="zh-CN" sz="2400" b="1" dirty="0" smtClean="0">
                <a:solidFill>
                  <a:schemeClr val="tx1"/>
                </a:solidFill>
                <a:latin typeface="Heiti SC Light"/>
                <a:ea typeface="Heiti SC Light"/>
                <a:cs typeface="Heiti SC Light"/>
              </a:rPr>
              <a:t>intervals</a:t>
            </a:r>
            <a:r>
              <a:rPr kumimoji="1" lang="zh-CN" altLang="en-US" sz="2400" b="1" dirty="0" smtClean="0">
                <a:solidFill>
                  <a:schemeClr val="tx1"/>
                </a:solidFill>
                <a:latin typeface="Heiti SC Light"/>
                <a:ea typeface="Heiti SC Light"/>
                <a:cs typeface="Heiti SC Light"/>
              </a:rPr>
              <a:t> </a:t>
            </a:r>
            <a:r>
              <a:rPr kumimoji="1" lang="en-US" altLang="zh-CN" sz="2400" b="1" dirty="0" smtClean="0">
                <a:solidFill>
                  <a:schemeClr val="tx1"/>
                </a:solidFill>
                <a:latin typeface="Heiti SC Light"/>
                <a:ea typeface="Heiti SC Light"/>
                <a:cs typeface="Heiti SC Light"/>
              </a:rPr>
              <a:t>vs.</a:t>
            </a:r>
            <a:r>
              <a:rPr kumimoji="1" lang="zh-CN" altLang="en-US" sz="2400" b="1" dirty="0" smtClean="0">
                <a:solidFill>
                  <a:schemeClr val="tx1"/>
                </a:solidFill>
                <a:latin typeface="Heiti SC Light"/>
                <a:ea typeface="Heiti SC Light"/>
                <a:cs typeface="Heiti SC Light"/>
              </a:rPr>
              <a:t> </a:t>
            </a:r>
            <a:r>
              <a:rPr kumimoji="1" lang="en-US" altLang="zh-CN" sz="2400" b="1" dirty="0" smtClean="0">
                <a:solidFill>
                  <a:schemeClr val="tx1"/>
                </a:solidFill>
                <a:latin typeface="Heiti SC Light"/>
                <a:ea typeface="Heiti SC Light"/>
                <a:cs typeface="Heiti SC Light"/>
              </a:rPr>
              <a:t>18%</a:t>
            </a:r>
            <a:r>
              <a:rPr kumimoji="1" lang="zh-CN" altLang="en-US" sz="2400" b="1" dirty="0" smtClean="0">
                <a:solidFill>
                  <a:schemeClr val="tx1"/>
                </a:solidFill>
                <a:latin typeface="Heiti SC Light"/>
                <a:ea typeface="Heiti SC Light"/>
                <a:cs typeface="Heiti SC Light"/>
              </a:rPr>
              <a:t> </a:t>
            </a:r>
            <a:r>
              <a:rPr kumimoji="1" lang="en-US" altLang="zh-CN" sz="2400" b="1" dirty="0" smtClean="0">
                <a:solidFill>
                  <a:schemeClr val="tx1"/>
                </a:solidFill>
                <a:latin typeface="Heiti SC Light"/>
                <a:ea typeface="Heiti SC Light"/>
                <a:cs typeface="Heiti SC Light"/>
              </a:rPr>
              <a:t>of</a:t>
            </a:r>
            <a:r>
              <a:rPr kumimoji="1" lang="zh-CN" altLang="en-US" sz="2400" b="1" dirty="0" smtClean="0">
                <a:solidFill>
                  <a:schemeClr val="tx1"/>
                </a:solidFill>
                <a:latin typeface="Heiti SC Light"/>
                <a:ea typeface="Heiti SC Light"/>
                <a:cs typeface="Heiti SC Light"/>
              </a:rPr>
              <a:t> </a:t>
            </a:r>
            <a:r>
              <a:rPr kumimoji="1" lang="en-US" altLang="zh-CN" sz="2400" b="1" dirty="0" smtClean="0">
                <a:solidFill>
                  <a:schemeClr val="tx1"/>
                </a:solidFill>
                <a:latin typeface="Heiti SC Light"/>
                <a:ea typeface="Heiti SC Light"/>
                <a:cs typeface="Heiti SC Light"/>
              </a:rPr>
              <a:t>iOS</a:t>
            </a:r>
            <a:r>
              <a:rPr kumimoji="1" lang="zh-CN" altLang="en-US" sz="2400" b="1" dirty="0" smtClean="0">
                <a:solidFill>
                  <a:schemeClr val="tx1"/>
                </a:solidFill>
                <a:latin typeface="Heiti SC Light"/>
                <a:ea typeface="Heiti SC Light"/>
                <a:cs typeface="Heiti SC Light"/>
              </a:rPr>
              <a:t> </a:t>
            </a:r>
            <a:r>
              <a:rPr kumimoji="1" lang="en-US" altLang="zh-CN" sz="2400" b="1" dirty="0" err="1" smtClean="0">
                <a:solidFill>
                  <a:schemeClr val="tx1"/>
                </a:solidFill>
                <a:latin typeface="Heiti SC Light"/>
                <a:ea typeface="Heiti SC Light"/>
                <a:cs typeface="Heiti SC Light"/>
              </a:rPr>
              <a:t>intevals</a:t>
            </a:r>
            <a:endParaRPr kumimoji="1" lang="en-US" altLang="zh-CN" sz="2400" b="1" dirty="0" smtClean="0">
              <a:solidFill>
                <a:schemeClr val="tx1"/>
              </a:solidFill>
              <a:latin typeface="Heiti SC Light"/>
              <a:ea typeface="Heiti SC Light"/>
              <a:cs typeface="Heiti SC Light"/>
            </a:endParaRPr>
          </a:p>
        </p:txBody>
      </p:sp>
    </p:spTree>
    <p:extLst>
      <p:ext uri="{BB962C8B-B14F-4D97-AF65-F5344CB8AC3E}">
        <p14:creationId xmlns:p14="http://schemas.microsoft.com/office/powerpoint/2010/main" val="26425014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100"/>
                                        <p:tgtEl>
                                          <p:spTgt spid="10"/>
                                        </p:tgtEl>
                                      </p:cBhvr>
                                    </p:animEffect>
                                  </p:childTnLst>
                                </p:cTn>
                              </p:par>
                            </p:childTnLst>
                          </p:cTn>
                        </p:par>
                        <p:par>
                          <p:cTn id="8" fill="hold">
                            <p:stCondLst>
                              <p:cond delay="11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Who</a:t>
            </a:r>
            <a:r>
              <a:rPr kumimoji="1" lang="zh-CN" altLang="en-US" dirty="0" smtClean="0"/>
              <a:t> </a:t>
            </a:r>
            <a:r>
              <a:rPr kumimoji="1" lang="en-US" altLang="zh-CN" dirty="0" smtClean="0"/>
              <a:t>contributes most to the idle time?</a:t>
            </a:r>
            <a:endParaRPr kumimoji="1" lang="zh-CN" altLang="en-US" dirty="0"/>
          </a:p>
        </p:txBody>
      </p:sp>
      <p:sp>
        <p:nvSpPr>
          <p:cNvPr id="3" name="内容占位符 2"/>
          <p:cNvSpPr>
            <a:spLocks noGrp="1"/>
          </p:cNvSpPr>
          <p:nvPr>
            <p:ph idx="1"/>
          </p:nvPr>
        </p:nvSpPr>
        <p:spPr>
          <a:xfrm>
            <a:off x="457200" y="1628800"/>
            <a:ext cx="8229600" cy="576065"/>
          </a:xfrm>
        </p:spPr>
        <p:txBody>
          <a:bodyPr>
            <a:normAutofit lnSpcReduction="10000"/>
          </a:bodyPr>
          <a:lstStyle/>
          <a:p>
            <a:r>
              <a:rPr kumimoji="1" lang="en-US" altLang="zh-CN" dirty="0" smtClean="0"/>
              <a:t>Client</a:t>
            </a:r>
            <a:r>
              <a:rPr kumimoji="1" lang="zh-CN" altLang="en-US" dirty="0" smtClean="0"/>
              <a:t> </a:t>
            </a:r>
            <a:r>
              <a:rPr kumimoji="1" lang="en-US" altLang="zh-CN" dirty="0" smtClean="0"/>
              <a:t>side</a:t>
            </a:r>
            <a:r>
              <a:rPr kumimoji="1" lang="zh-CN" altLang="en-US" dirty="0" smtClean="0"/>
              <a:t> </a:t>
            </a:r>
            <a:r>
              <a:rPr kumimoji="1" lang="en-US" altLang="zh-CN" dirty="0" smtClean="0"/>
              <a:t>or</a:t>
            </a:r>
            <a:r>
              <a:rPr kumimoji="1" lang="zh-CN" altLang="en-US" dirty="0" smtClean="0"/>
              <a:t> </a:t>
            </a:r>
            <a:r>
              <a:rPr kumimoji="1" lang="en-US" altLang="zh-CN" dirty="0" smtClean="0"/>
              <a:t>server</a:t>
            </a:r>
            <a:r>
              <a:rPr kumimoji="1" lang="zh-CN" altLang="en-US" dirty="0" smtClean="0"/>
              <a:t> </a:t>
            </a:r>
            <a:r>
              <a:rPr kumimoji="1" lang="en-US" altLang="zh-CN" dirty="0" smtClean="0"/>
              <a:t>side?</a:t>
            </a:r>
            <a:endParaRPr kumimoji="1" lang="zh-CN" altLang="en-US" dirty="0"/>
          </a:p>
        </p:txBody>
      </p:sp>
      <p:sp>
        <p:nvSpPr>
          <p:cNvPr id="4" name="页脚占位符 3"/>
          <p:cNvSpPr>
            <a:spLocks noGrp="1"/>
          </p:cNvSpPr>
          <p:nvPr>
            <p:ph type="ftr" sz="quarter" idx="11"/>
          </p:nvPr>
        </p:nvSpPr>
        <p:spPr/>
        <p:txBody>
          <a:bodyPr/>
          <a:lstStyle/>
          <a:p>
            <a:r>
              <a:rPr lang="en-US" altLang="zh-CN" smtClean="0"/>
              <a:t>IMC 2016, Santa</a:t>
            </a:r>
            <a:r>
              <a:rPr lang="zh-CN" altLang="en-US" smtClean="0"/>
              <a:t> </a:t>
            </a:r>
            <a:r>
              <a:rPr lang="en-US" altLang="zh-CN" smtClean="0"/>
              <a:t>Monica, CA</a:t>
            </a:r>
            <a:endParaRPr lang="zh-CN" altLang="en-US" dirty="0"/>
          </a:p>
        </p:txBody>
      </p:sp>
      <p:pic>
        <p:nvPicPr>
          <p:cNvPr id="5" name="图片 4" descr="屏幕快照 2016-11-11 下午2.20.42.png"/>
          <p:cNvPicPr>
            <a:picLocks noChangeAspect="1"/>
          </p:cNvPicPr>
          <p:nvPr/>
        </p:nvPicPr>
        <p:blipFill rotWithShape="1">
          <a:blip r:embed="rId3">
            <a:extLst>
              <a:ext uri="{28A0092B-C50C-407E-A947-70E740481C1C}">
                <a14:useLocalDpi xmlns:a14="http://schemas.microsoft.com/office/drawing/2010/main" val="0"/>
              </a:ext>
            </a:extLst>
          </a:blip>
          <a:srcRect r="2114" b="4429"/>
          <a:stretch/>
        </p:blipFill>
        <p:spPr>
          <a:xfrm>
            <a:off x="827584" y="2348880"/>
            <a:ext cx="7541990" cy="4020809"/>
          </a:xfrm>
          <a:prstGeom prst="rect">
            <a:avLst/>
          </a:prstGeom>
        </p:spPr>
      </p:pic>
      <p:sp>
        <p:nvSpPr>
          <p:cNvPr id="6" name="圆角矩形 5"/>
          <p:cNvSpPr/>
          <p:nvPr/>
        </p:nvSpPr>
        <p:spPr>
          <a:xfrm>
            <a:off x="1331640" y="5949280"/>
            <a:ext cx="7056784" cy="850106"/>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zh-CN" sz="2800" b="1" dirty="0" smtClean="0">
                <a:solidFill>
                  <a:schemeClr val="tx1"/>
                </a:solidFill>
                <a:latin typeface="Heiti SC Light"/>
                <a:ea typeface="Heiti SC Light"/>
                <a:cs typeface="Heiti SC Light"/>
              </a:rPr>
              <a:t>It’s</a:t>
            </a:r>
            <a:r>
              <a:rPr kumimoji="1" lang="zh-CN" altLang="en-US" sz="2800" b="1" dirty="0" smtClean="0">
                <a:solidFill>
                  <a:schemeClr val="tx1"/>
                </a:solidFill>
                <a:latin typeface="Heiti SC Light"/>
                <a:ea typeface="Heiti SC Light"/>
                <a:cs typeface="Heiti SC Light"/>
              </a:rPr>
              <a:t> </a:t>
            </a:r>
            <a:r>
              <a:rPr kumimoji="1" lang="en-US" altLang="zh-CN" sz="2800" b="1" dirty="0" smtClean="0">
                <a:solidFill>
                  <a:schemeClr val="tx1"/>
                </a:solidFill>
                <a:latin typeface="Heiti SC Light"/>
                <a:ea typeface="Heiti SC Light"/>
                <a:cs typeface="Heiti SC Light"/>
              </a:rPr>
              <a:t>the</a:t>
            </a:r>
            <a:r>
              <a:rPr kumimoji="1" lang="zh-CN" altLang="en-US" sz="2800" b="1" dirty="0" smtClean="0">
                <a:solidFill>
                  <a:schemeClr val="tx1"/>
                </a:solidFill>
                <a:latin typeface="Heiti SC Light"/>
                <a:ea typeface="Heiti SC Light"/>
                <a:cs typeface="Heiti SC Light"/>
              </a:rPr>
              <a:t> </a:t>
            </a:r>
            <a:r>
              <a:rPr kumimoji="1" lang="en-US" altLang="zh-CN" sz="2800" b="1" dirty="0" smtClean="0">
                <a:solidFill>
                  <a:schemeClr val="tx1"/>
                </a:solidFill>
                <a:latin typeface="Heiti SC Light"/>
                <a:ea typeface="Heiti SC Light"/>
                <a:cs typeface="Heiti SC Light"/>
              </a:rPr>
              <a:t>(Android)</a:t>
            </a:r>
            <a:r>
              <a:rPr kumimoji="1" lang="zh-CN" altLang="en-US" sz="2800" b="1" dirty="0" smtClean="0">
                <a:solidFill>
                  <a:schemeClr val="tx1"/>
                </a:solidFill>
                <a:latin typeface="Heiti SC Light"/>
                <a:ea typeface="Heiti SC Light"/>
                <a:cs typeface="Heiti SC Light"/>
              </a:rPr>
              <a:t> </a:t>
            </a:r>
            <a:r>
              <a:rPr kumimoji="1" lang="en-US" altLang="zh-CN" sz="2800" b="1" dirty="0" smtClean="0">
                <a:solidFill>
                  <a:schemeClr val="tx1"/>
                </a:solidFill>
                <a:latin typeface="Heiti SC Light"/>
                <a:ea typeface="Heiti SC Light"/>
                <a:cs typeface="Heiti SC Light"/>
              </a:rPr>
              <a:t>client</a:t>
            </a:r>
            <a:r>
              <a:rPr kumimoji="1" lang="zh-CN" altLang="en-US" sz="2800" b="1" dirty="0" smtClean="0">
                <a:solidFill>
                  <a:schemeClr val="tx1"/>
                </a:solidFill>
                <a:latin typeface="Heiti SC Light"/>
                <a:ea typeface="Heiti SC Light"/>
                <a:cs typeface="Heiti SC Light"/>
              </a:rPr>
              <a:t> </a:t>
            </a:r>
            <a:r>
              <a:rPr kumimoji="1" lang="en-US" altLang="zh-CN" sz="2800" b="1" dirty="0" smtClean="0">
                <a:solidFill>
                  <a:schemeClr val="tx1"/>
                </a:solidFill>
                <a:latin typeface="Heiti SC Light"/>
                <a:ea typeface="Heiti SC Light"/>
                <a:cs typeface="Heiti SC Light"/>
              </a:rPr>
              <a:t>side</a:t>
            </a:r>
            <a:r>
              <a:rPr kumimoji="1" lang="zh-CN" altLang="en-US" sz="2800" b="1" dirty="0" smtClean="0">
                <a:solidFill>
                  <a:schemeClr val="tx1"/>
                </a:solidFill>
                <a:latin typeface="Heiti SC Light"/>
                <a:ea typeface="Heiti SC Light"/>
                <a:cs typeface="Heiti SC Light"/>
              </a:rPr>
              <a:t> </a:t>
            </a:r>
            <a:r>
              <a:rPr kumimoji="1" lang="en-US" altLang="zh-CN" sz="2800" b="1" dirty="0" smtClean="0">
                <a:solidFill>
                  <a:schemeClr val="tx1"/>
                </a:solidFill>
                <a:latin typeface="Heiti SC Light"/>
                <a:ea typeface="Heiti SC Light"/>
                <a:cs typeface="Heiti SC Light"/>
              </a:rPr>
              <a:t>!</a:t>
            </a:r>
          </a:p>
        </p:txBody>
      </p:sp>
      <p:sp>
        <p:nvSpPr>
          <p:cNvPr id="7" name="幻灯片编号占位符 6"/>
          <p:cNvSpPr>
            <a:spLocks noGrp="1"/>
          </p:cNvSpPr>
          <p:nvPr>
            <p:ph type="sldNum" sz="quarter" idx="12"/>
          </p:nvPr>
        </p:nvSpPr>
        <p:spPr/>
        <p:txBody>
          <a:bodyPr/>
          <a:lstStyle/>
          <a:p>
            <a:fld id="{0C913308-F349-4B6D-A68A-DD1791B4A57B}" type="slidenum">
              <a:rPr lang="zh-CN" altLang="en-US" smtClean="0"/>
              <a:pPr/>
              <a:t>24</a:t>
            </a:fld>
            <a:endParaRPr lang="zh-CN" altLang="en-US"/>
          </a:p>
        </p:txBody>
      </p:sp>
    </p:spTree>
    <p:extLst>
      <p:ext uri="{BB962C8B-B14F-4D97-AF65-F5344CB8AC3E}">
        <p14:creationId xmlns:p14="http://schemas.microsoft.com/office/powerpoint/2010/main" val="3423509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3600" dirty="0" smtClean="0"/>
              <a:t>Solutions</a:t>
            </a:r>
            <a:r>
              <a:rPr kumimoji="1" lang="zh-CN" altLang="en-US" sz="3600" dirty="0" smtClean="0"/>
              <a:t> </a:t>
            </a:r>
            <a:r>
              <a:rPr kumimoji="1" lang="en-US" altLang="zh-CN" sz="3600" dirty="0" smtClean="0"/>
              <a:t>for</a:t>
            </a:r>
            <a:r>
              <a:rPr kumimoji="1" lang="zh-CN" altLang="en-US" sz="3600" dirty="0" smtClean="0"/>
              <a:t> </a:t>
            </a:r>
            <a:r>
              <a:rPr kumimoji="1" lang="en-US" altLang="zh-CN" sz="3600" dirty="0" smtClean="0"/>
              <a:t>Performance</a:t>
            </a:r>
            <a:r>
              <a:rPr kumimoji="1" lang="zh-CN" altLang="en-US" sz="3600" dirty="0" smtClean="0"/>
              <a:t> </a:t>
            </a:r>
            <a:r>
              <a:rPr kumimoji="1" lang="en-US" altLang="zh-CN" sz="3600" dirty="0" smtClean="0"/>
              <a:t>Improvement</a:t>
            </a:r>
            <a:endParaRPr kumimoji="1" lang="zh-CN" altLang="en-US" sz="3600" dirty="0"/>
          </a:p>
        </p:txBody>
      </p:sp>
      <p:sp>
        <p:nvSpPr>
          <p:cNvPr id="3" name="内容占位符 2"/>
          <p:cNvSpPr>
            <a:spLocks noGrp="1"/>
          </p:cNvSpPr>
          <p:nvPr>
            <p:ph idx="1"/>
          </p:nvPr>
        </p:nvSpPr>
        <p:spPr/>
        <p:txBody>
          <a:bodyPr>
            <a:normAutofit fontScale="77500" lnSpcReduction="20000"/>
          </a:bodyPr>
          <a:lstStyle/>
          <a:p>
            <a:pPr>
              <a:lnSpc>
                <a:spcPct val="120000"/>
              </a:lnSpc>
            </a:pPr>
            <a:r>
              <a:rPr kumimoji="1" lang="en-US" altLang="zh-CN" dirty="0" smtClean="0"/>
              <a:t>Servers:</a:t>
            </a:r>
            <a:r>
              <a:rPr kumimoji="1" lang="zh-CN" altLang="en-US" dirty="0" smtClean="0"/>
              <a:t> </a:t>
            </a:r>
            <a:r>
              <a:rPr kumimoji="1" lang="en-US" altLang="zh-CN" i="1" dirty="0">
                <a:solidFill>
                  <a:srgbClr val="FF0000"/>
                </a:solidFill>
              </a:rPr>
              <a:t>e</a:t>
            </a:r>
            <a:r>
              <a:rPr kumimoji="1" lang="en-US" altLang="zh-CN" i="1" dirty="0" smtClean="0">
                <a:solidFill>
                  <a:srgbClr val="FF0000"/>
                </a:solidFill>
              </a:rPr>
              <a:t>nabling TCP</a:t>
            </a:r>
            <a:r>
              <a:rPr kumimoji="1" lang="zh-CN" altLang="en-US" i="1" dirty="0" smtClean="0">
                <a:solidFill>
                  <a:srgbClr val="FF0000"/>
                </a:solidFill>
              </a:rPr>
              <a:t> </a:t>
            </a:r>
            <a:r>
              <a:rPr kumimoji="1" lang="en-US" altLang="zh-CN" i="1" dirty="0" smtClean="0">
                <a:solidFill>
                  <a:srgbClr val="FF0000"/>
                </a:solidFill>
              </a:rPr>
              <a:t>window scaling option</a:t>
            </a:r>
          </a:p>
          <a:p>
            <a:pPr lvl="1">
              <a:lnSpc>
                <a:spcPct val="120000"/>
              </a:lnSpc>
            </a:pPr>
            <a:r>
              <a:rPr kumimoji="1" lang="en-US" altLang="zh-CN" dirty="0" smtClean="0"/>
              <a:t>Risk:</a:t>
            </a:r>
            <a:r>
              <a:rPr kumimoji="1" lang="zh-CN" altLang="en-US" dirty="0" smtClean="0"/>
              <a:t> </a:t>
            </a:r>
            <a:r>
              <a:rPr kumimoji="1" lang="en-US" altLang="zh-CN" dirty="0" smtClean="0"/>
              <a:t>increased</a:t>
            </a:r>
            <a:r>
              <a:rPr kumimoji="1" lang="zh-CN" altLang="en-US" dirty="0" smtClean="0"/>
              <a:t> </a:t>
            </a:r>
            <a:r>
              <a:rPr kumimoji="1" lang="en-US" altLang="zh-CN" dirty="0" smtClean="0"/>
              <a:t>bandwidth</a:t>
            </a:r>
            <a:r>
              <a:rPr kumimoji="1" lang="zh-CN" altLang="en-US" dirty="0" smtClean="0"/>
              <a:t> </a:t>
            </a:r>
            <a:r>
              <a:rPr kumimoji="1" lang="en-US" altLang="zh-CN" dirty="0" smtClean="0"/>
              <a:t>requirement</a:t>
            </a:r>
          </a:p>
          <a:p>
            <a:pPr lvl="1">
              <a:lnSpc>
                <a:spcPct val="120000"/>
              </a:lnSpc>
            </a:pPr>
            <a:endParaRPr kumimoji="1" lang="en-US" altLang="zh-CN" dirty="0"/>
          </a:p>
          <a:p>
            <a:pPr>
              <a:lnSpc>
                <a:spcPct val="120000"/>
              </a:lnSpc>
            </a:pPr>
            <a:r>
              <a:rPr kumimoji="1" lang="en-US" altLang="zh-CN" dirty="0" smtClean="0"/>
              <a:t>Clients</a:t>
            </a:r>
            <a:r>
              <a:rPr kumimoji="1" lang="zh-CN" altLang="en-US" dirty="0" smtClean="0"/>
              <a:t> </a:t>
            </a:r>
            <a:r>
              <a:rPr kumimoji="1" lang="en-US" altLang="zh-CN" dirty="0" smtClean="0"/>
              <a:t>&amp;</a:t>
            </a:r>
            <a:r>
              <a:rPr kumimoji="1" lang="zh-CN" altLang="en-US" dirty="0" smtClean="0"/>
              <a:t> </a:t>
            </a:r>
            <a:r>
              <a:rPr kumimoji="1" lang="en-US" altLang="zh-CN" dirty="0" smtClean="0"/>
              <a:t>servers:</a:t>
            </a:r>
            <a:r>
              <a:rPr kumimoji="1" lang="zh-CN" altLang="en-US" dirty="0" smtClean="0"/>
              <a:t> </a:t>
            </a:r>
            <a:r>
              <a:rPr kumimoji="1" lang="en-US" altLang="zh-CN" i="1" dirty="0" smtClean="0">
                <a:solidFill>
                  <a:srgbClr val="FF0000"/>
                </a:solidFill>
              </a:rPr>
              <a:t>disabling</a:t>
            </a:r>
            <a:r>
              <a:rPr kumimoji="1" lang="zh-CN" altLang="en-US" i="1" dirty="0" smtClean="0">
                <a:solidFill>
                  <a:srgbClr val="FF0000"/>
                </a:solidFill>
              </a:rPr>
              <a:t> </a:t>
            </a:r>
            <a:r>
              <a:rPr kumimoji="1" lang="en-US" altLang="zh-CN" i="1" dirty="0" smtClean="0">
                <a:solidFill>
                  <a:srgbClr val="FF0000"/>
                </a:solidFill>
              </a:rPr>
              <a:t>SSAI</a:t>
            </a:r>
          </a:p>
          <a:p>
            <a:pPr lvl="1">
              <a:lnSpc>
                <a:spcPct val="120000"/>
              </a:lnSpc>
            </a:pPr>
            <a:r>
              <a:rPr kumimoji="1" lang="en-US" altLang="zh-CN" dirty="0" smtClean="0"/>
              <a:t>Risk:</a:t>
            </a:r>
            <a:r>
              <a:rPr kumimoji="1" lang="zh-CN" altLang="en-US" dirty="0" smtClean="0"/>
              <a:t>  </a:t>
            </a:r>
            <a:r>
              <a:rPr kumimoji="1" lang="en-US" altLang="zh-CN" dirty="0" smtClean="0"/>
              <a:t>burst</a:t>
            </a:r>
            <a:r>
              <a:rPr kumimoji="1" lang="zh-CN" altLang="en-US" dirty="0" smtClean="0"/>
              <a:t> </a:t>
            </a:r>
            <a:r>
              <a:rPr kumimoji="1" lang="en-US" altLang="zh-CN" dirty="0" smtClean="0"/>
              <a:t>after</a:t>
            </a:r>
            <a:r>
              <a:rPr kumimoji="1" lang="zh-CN" altLang="en-US" dirty="0" smtClean="0"/>
              <a:t> </a:t>
            </a:r>
            <a:r>
              <a:rPr kumimoji="1" lang="en-US" altLang="zh-CN" dirty="0" smtClean="0"/>
              <a:t>idle</a:t>
            </a:r>
            <a:r>
              <a:rPr kumimoji="1" lang="zh-CN" altLang="en-US" dirty="0" smtClean="0"/>
              <a:t> </a:t>
            </a:r>
            <a:r>
              <a:rPr kumimoji="1" lang="en-US" altLang="zh-CN" dirty="0" smtClean="0"/>
              <a:t>that</a:t>
            </a:r>
            <a:r>
              <a:rPr kumimoji="1" lang="zh-CN" altLang="en-US" dirty="0" smtClean="0"/>
              <a:t> </a:t>
            </a:r>
            <a:r>
              <a:rPr kumimoji="1" lang="en-US" altLang="zh-CN" dirty="0" smtClean="0"/>
              <a:t>leads</a:t>
            </a:r>
            <a:r>
              <a:rPr kumimoji="1" lang="zh-CN" altLang="en-US" dirty="0" smtClean="0"/>
              <a:t> </a:t>
            </a:r>
            <a:r>
              <a:rPr kumimoji="1" lang="en-US" altLang="zh-CN" dirty="0" smtClean="0"/>
              <a:t>to</a:t>
            </a:r>
            <a:r>
              <a:rPr kumimoji="1" lang="zh-CN" altLang="en-US" dirty="0" smtClean="0"/>
              <a:t> </a:t>
            </a:r>
            <a:r>
              <a:rPr kumimoji="1" lang="en-US" altLang="zh-CN" dirty="0" smtClean="0"/>
              <a:t>high</a:t>
            </a:r>
            <a:r>
              <a:rPr kumimoji="1" lang="zh-CN" altLang="en-US" dirty="0" smtClean="0"/>
              <a:t> </a:t>
            </a:r>
            <a:r>
              <a:rPr kumimoji="1" lang="en-US" altLang="zh-CN" dirty="0" smtClean="0"/>
              <a:t>packet</a:t>
            </a:r>
            <a:r>
              <a:rPr kumimoji="1" lang="zh-CN" altLang="en-US" dirty="0" smtClean="0"/>
              <a:t> </a:t>
            </a:r>
            <a:r>
              <a:rPr kumimoji="1" lang="en-US" altLang="zh-CN" dirty="0" smtClean="0"/>
              <a:t>drop</a:t>
            </a:r>
            <a:r>
              <a:rPr kumimoji="1" lang="zh-CN" altLang="en-US" dirty="0" smtClean="0"/>
              <a:t> </a:t>
            </a:r>
            <a:r>
              <a:rPr kumimoji="1" lang="en-US" altLang="zh-CN" dirty="0" smtClean="0"/>
              <a:t>rate</a:t>
            </a:r>
          </a:p>
          <a:p>
            <a:pPr lvl="1">
              <a:lnSpc>
                <a:spcPct val="120000"/>
              </a:lnSpc>
            </a:pPr>
            <a:endParaRPr kumimoji="1" lang="en-US" altLang="zh-CN" dirty="0"/>
          </a:p>
          <a:p>
            <a:pPr>
              <a:lnSpc>
                <a:spcPct val="120000"/>
              </a:lnSpc>
            </a:pPr>
            <a:r>
              <a:rPr kumimoji="1" lang="en-US" altLang="zh-CN" dirty="0" smtClean="0"/>
              <a:t>Client:</a:t>
            </a:r>
            <a:r>
              <a:rPr kumimoji="1" lang="zh-CN" altLang="en-US" dirty="0" smtClean="0"/>
              <a:t> </a:t>
            </a:r>
            <a:r>
              <a:rPr kumimoji="1" lang="en-US" altLang="zh-CN" i="1" dirty="0" smtClean="0">
                <a:solidFill>
                  <a:srgbClr val="FF0000"/>
                </a:solidFill>
              </a:rPr>
              <a:t>processing</a:t>
            </a:r>
            <a:r>
              <a:rPr kumimoji="1" lang="zh-CN" altLang="en-US" i="1" dirty="0" smtClean="0">
                <a:solidFill>
                  <a:srgbClr val="FF0000"/>
                </a:solidFill>
              </a:rPr>
              <a:t> </a:t>
            </a:r>
            <a:r>
              <a:rPr kumimoji="1" lang="en-US" altLang="zh-CN" i="1" dirty="0" smtClean="0">
                <a:solidFill>
                  <a:srgbClr val="FF0000"/>
                </a:solidFill>
              </a:rPr>
              <a:t>fast</a:t>
            </a:r>
            <a:r>
              <a:rPr kumimoji="1" lang="zh-CN" altLang="en-US" i="1" dirty="0" smtClean="0">
                <a:solidFill>
                  <a:srgbClr val="FF0000"/>
                </a:solidFill>
              </a:rPr>
              <a:t> </a:t>
            </a:r>
            <a:r>
              <a:rPr kumimoji="1" lang="en-US" altLang="zh-CN" dirty="0" smtClean="0"/>
              <a:t>to</a:t>
            </a:r>
            <a:r>
              <a:rPr kumimoji="1" lang="zh-CN" altLang="en-US" dirty="0" smtClean="0"/>
              <a:t> </a:t>
            </a:r>
            <a:r>
              <a:rPr kumimoji="1" lang="en-US" altLang="zh-CN" dirty="0" smtClean="0"/>
              <a:t>reduce</a:t>
            </a:r>
            <a:r>
              <a:rPr kumimoji="1" lang="zh-CN" altLang="en-US" dirty="0" smtClean="0"/>
              <a:t> </a:t>
            </a:r>
            <a:r>
              <a:rPr kumimoji="1" lang="en-US" altLang="zh-CN" dirty="0" smtClean="0"/>
              <a:t>idle</a:t>
            </a:r>
            <a:r>
              <a:rPr kumimoji="1" lang="zh-CN" altLang="en-US" dirty="0" smtClean="0"/>
              <a:t> </a:t>
            </a:r>
            <a:r>
              <a:rPr kumimoji="1" lang="en-US" altLang="zh-CN" dirty="0" smtClean="0"/>
              <a:t>period</a:t>
            </a:r>
          </a:p>
          <a:p>
            <a:pPr marL="400050" lvl="1" indent="0">
              <a:lnSpc>
                <a:spcPct val="120000"/>
              </a:lnSpc>
              <a:buNone/>
            </a:pPr>
            <a:endParaRPr kumimoji="1" lang="en-US" altLang="zh-CN" dirty="0" smtClean="0"/>
          </a:p>
          <a:p>
            <a:pPr>
              <a:lnSpc>
                <a:spcPct val="120000"/>
              </a:lnSpc>
            </a:pPr>
            <a:r>
              <a:rPr kumimoji="1" lang="en-US" altLang="zh-CN" i="1" dirty="0" smtClean="0">
                <a:solidFill>
                  <a:srgbClr val="FF0000"/>
                </a:solidFill>
              </a:rPr>
              <a:t>Larger</a:t>
            </a:r>
            <a:r>
              <a:rPr kumimoji="1" lang="zh-CN" altLang="en-US" i="1" dirty="0" smtClean="0">
                <a:solidFill>
                  <a:srgbClr val="FF0000"/>
                </a:solidFill>
              </a:rPr>
              <a:t> </a:t>
            </a:r>
            <a:r>
              <a:rPr kumimoji="1" lang="en-US" altLang="zh-CN" i="1" dirty="0" smtClean="0">
                <a:solidFill>
                  <a:srgbClr val="FF0000"/>
                </a:solidFill>
              </a:rPr>
              <a:t>chunk</a:t>
            </a:r>
            <a:r>
              <a:rPr kumimoji="1" lang="zh-CN" altLang="en-US" i="1" dirty="0" smtClean="0">
                <a:solidFill>
                  <a:srgbClr val="FF0000"/>
                </a:solidFill>
              </a:rPr>
              <a:t> </a:t>
            </a:r>
            <a:r>
              <a:rPr kumimoji="1" lang="en-US" altLang="zh-CN" i="1" dirty="0" smtClean="0">
                <a:solidFill>
                  <a:srgbClr val="FF0000"/>
                </a:solidFill>
              </a:rPr>
              <a:t>size</a:t>
            </a:r>
            <a:r>
              <a:rPr kumimoji="1" lang="zh-CN" altLang="en-US" i="1" dirty="0" smtClean="0">
                <a:solidFill>
                  <a:srgbClr val="FF0000"/>
                </a:solidFill>
              </a:rPr>
              <a:t> </a:t>
            </a:r>
            <a:r>
              <a:rPr kumimoji="1" lang="en-US" altLang="zh-CN" dirty="0" smtClean="0"/>
              <a:t>(e.g.,</a:t>
            </a:r>
            <a:r>
              <a:rPr kumimoji="1" lang="zh-CN" altLang="en-US" dirty="0" smtClean="0"/>
              <a:t> </a:t>
            </a:r>
            <a:r>
              <a:rPr kumimoji="1" lang="en-US" altLang="zh-CN" dirty="0" smtClean="0"/>
              <a:t>1.5</a:t>
            </a:r>
            <a:r>
              <a:rPr kumimoji="1" lang="zh-CN" altLang="en-US" dirty="0" smtClean="0"/>
              <a:t> </a:t>
            </a:r>
            <a:r>
              <a:rPr kumimoji="1" lang="en-US" altLang="zh-CN" dirty="0" smtClean="0"/>
              <a:t>MB):</a:t>
            </a:r>
            <a:r>
              <a:rPr kumimoji="1" lang="zh-CN" altLang="en-US" dirty="0" smtClean="0"/>
              <a:t> </a:t>
            </a:r>
            <a:r>
              <a:rPr kumimoji="1" lang="en-US" altLang="zh-CN" dirty="0" smtClean="0"/>
              <a:t>reducing</a:t>
            </a:r>
            <a:r>
              <a:rPr kumimoji="1" lang="zh-CN" altLang="en-US" dirty="0" smtClean="0"/>
              <a:t> </a:t>
            </a:r>
            <a:r>
              <a:rPr kumimoji="1" lang="en-US" altLang="zh-CN" dirty="0" smtClean="0"/>
              <a:t>the</a:t>
            </a:r>
            <a:r>
              <a:rPr kumimoji="1" lang="zh-CN" altLang="en-US" dirty="0" smtClean="0"/>
              <a:t> </a:t>
            </a:r>
            <a:r>
              <a:rPr kumimoji="1" lang="en-US" altLang="zh-CN" dirty="0" smtClean="0"/>
              <a:t>number</a:t>
            </a:r>
            <a:r>
              <a:rPr kumimoji="1" lang="zh-CN" altLang="en-US" dirty="0" smtClean="0"/>
              <a:t> </a:t>
            </a:r>
            <a:r>
              <a:rPr kumimoji="1" lang="en-US" altLang="zh-CN" dirty="0" smtClean="0"/>
              <a:t>of</a:t>
            </a:r>
            <a:r>
              <a:rPr kumimoji="1" lang="zh-CN" altLang="en-US" dirty="0" smtClean="0"/>
              <a:t> </a:t>
            </a:r>
            <a:r>
              <a:rPr kumimoji="1" lang="en-US" altLang="zh-CN" dirty="0" smtClean="0"/>
              <a:t>idle</a:t>
            </a:r>
            <a:r>
              <a:rPr kumimoji="1" lang="zh-CN" altLang="en-US" dirty="0" smtClean="0"/>
              <a:t> </a:t>
            </a:r>
            <a:r>
              <a:rPr kumimoji="1" lang="en-US" altLang="zh-CN" dirty="0" smtClean="0"/>
              <a:t>periods</a:t>
            </a:r>
          </a:p>
          <a:p>
            <a:pPr>
              <a:lnSpc>
                <a:spcPct val="120000"/>
              </a:lnSpc>
            </a:pPr>
            <a:endParaRPr kumimoji="1" lang="zh-CN" altLang="en-US" dirty="0"/>
          </a:p>
        </p:txBody>
      </p:sp>
      <p:sp>
        <p:nvSpPr>
          <p:cNvPr id="4" name="页脚占位符 3"/>
          <p:cNvSpPr>
            <a:spLocks noGrp="1"/>
          </p:cNvSpPr>
          <p:nvPr>
            <p:ph type="ftr" sz="quarter" idx="11"/>
          </p:nvPr>
        </p:nvSpPr>
        <p:spPr/>
        <p:txBody>
          <a:bodyPr/>
          <a:lstStyle/>
          <a:p>
            <a:r>
              <a:rPr lang="en-US" altLang="zh-CN" smtClean="0"/>
              <a:t>IMC 2016, Santa</a:t>
            </a:r>
            <a:r>
              <a:rPr lang="zh-CN" altLang="en-US" smtClean="0"/>
              <a:t> </a:t>
            </a:r>
            <a:r>
              <a:rPr lang="en-US" altLang="zh-CN" smtClean="0"/>
              <a:t>Monica, CA</a:t>
            </a:r>
            <a:endParaRPr lang="zh-CN" altLang="en-US" dirty="0"/>
          </a:p>
        </p:txBody>
      </p:sp>
      <p:sp>
        <p:nvSpPr>
          <p:cNvPr id="5" name="幻灯片编号占位符 4"/>
          <p:cNvSpPr>
            <a:spLocks noGrp="1"/>
          </p:cNvSpPr>
          <p:nvPr>
            <p:ph type="sldNum" sz="quarter" idx="12"/>
          </p:nvPr>
        </p:nvSpPr>
        <p:spPr/>
        <p:txBody>
          <a:bodyPr/>
          <a:lstStyle/>
          <a:p>
            <a:fld id="{0C913308-F349-4B6D-A68A-DD1791B4A57B}" type="slidenum">
              <a:rPr lang="zh-CN" altLang="en-US" smtClean="0"/>
              <a:pPr/>
              <a:t>25</a:t>
            </a:fld>
            <a:endParaRPr lang="zh-CN" altLang="en-US"/>
          </a:p>
        </p:txBody>
      </p:sp>
    </p:spTree>
    <p:extLst>
      <p:ext uri="{BB962C8B-B14F-4D97-AF65-F5344CB8AC3E}">
        <p14:creationId xmlns:p14="http://schemas.microsoft.com/office/powerpoint/2010/main" val="17244292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Another</a:t>
            </a:r>
            <a:r>
              <a:rPr kumimoji="1" lang="zh-CN" altLang="en-US" dirty="0" smtClean="0"/>
              <a:t> </a:t>
            </a:r>
            <a:r>
              <a:rPr kumimoji="1" lang="en-US" altLang="zh-CN" dirty="0" smtClean="0"/>
              <a:t>Takeaway</a:t>
            </a:r>
            <a:r>
              <a:rPr kumimoji="1" lang="zh-CN" altLang="en-US" dirty="0" smtClean="0"/>
              <a:t>: </a:t>
            </a:r>
            <a:r>
              <a:rPr kumimoji="1" lang="en-US" altLang="zh-CN" i="1" dirty="0" smtClean="0"/>
              <a:t>what</a:t>
            </a:r>
            <a:r>
              <a:rPr kumimoji="1" lang="zh-CN" altLang="en-US" i="1" dirty="0" smtClean="0"/>
              <a:t> </a:t>
            </a:r>
            <a:r>
              <a:rPr kumimoji="1" lang="en-US" altLang="zh-CN" i="1" dirty="0" smtClean="0"/>
              <a:t>is</a:t>
            </a:r>
            <a:r>
              <a:rPr kumimoji="1" lang="zh-CN" altLang="en-US" i="1" dirty="0" smtClean="0"/>
              <a:t> </a:t>
            </a:r>
            <a:r>
              <a:rPr kumimoji="1" lang="en-US" altLang="zh-CN" i="1" dirty="0" smtClean="0"/>
              <a:t>the</a:t>
            </a:r>
            <a:r>
              <a:rPr kumimoji="1" lang="zh-CN" altLang="en-US" i="1" dirty="0" smtClean="0"/>
              <a:t> </a:t>
            </a:r>
            <a:r>
              <a:rPr kumimoji="1" lang="en-US" altLang="zh-CN" i="1" dirty="0" smtClean="0"/>
              <a:t>mobile</a:t>
            </a:r>
            <a:r>
              <a:rPr kumimoji="1" lang="zh-CN" altLang="en-US" i="1" dirty="0" smtClean="0"/>
              <a:t> </a:t>
            </a:r>
            <a:r>
              <a:rPr kumimoji="1" lang="en-US" altLang="zh-CN" i="1" dirty="0" smtClean="0"/>
              <a:t>cloud</a:t>
            </a:r>
            <a:r>
              <a:rPr kumimoji="1" lang="zh-CN" altLang="en-US" i="1" dirty="0" smtClean="0"/>
              <a:t> </a:t>
            </a:r>
            <a:r>
              <a:rPr kumimoji="1" lang="en-US" altLang="zh-CN" i="1" dirty="0" smtClean="0"/>
              <a:t>storage</a:t>
            </a:r>
            <a:r>
              <a:rPr kumimoji="1" lang="zh-CN" altLang="en-US" i="1" dirty="0" smtClean="0"/>
              <a:t> </a:t>
            </a:r>
            <a:r>
              <a:rPr kumimoji="1" lang="en-US" altLang="zh-CN" i="1" dirty="0" smtClean="0"/>
              <a:t>service?</a:t>
            </a:r>
            <a:endParaRPr kumimoji="1" lang="zh-CN" altLang="en-US" i="1" dirty="0"/>
          </a:p>
        </p:txBody>
      </p:sp>
      <p:sp>
        <p:nvSpPr>
          <p:cNvPr id="3" name="内容占位符 2"/>
          <p:cNvSpPr>
            <a:spLocks noGrp="1"/>
          </p:cNvSpPr>
          <p:nvPr>
            <p:ph idx="1"/>
          </p:nvPr>
        </p:nvSpPr>
        <p:spPr>
          <a:xfrm>
            <a:off x="457200" y="1628800"/>
            <a:ext cx="8229600" cy="4497363"/>
          </a:xfrm>
        </p:spPr>
        <p:txBody>
          <a:bodyPr>
            <a:normAutofit fontScale="77500" lnSpcReduction="20000"/>
          </a:bodyPr>
          <a:lstStyle/>
          <a:p>
            <a:pPr>
              <a:lnSpc>
                <a:spcPct val="130000"/>
              </a:lnSpc>
            </a:pPr>
            <a:r>
              <a:rPr lang="en-US" altLang="zh-CN" dirty="0"/>
              <a:t>A</a:t>
            </a:r>
            <a:r>
              <a:rPr lang="en-US" altLang="zh-CN" dirty="0" smtClean="0"/>
              <a:t> </a:t>
            </a:r>
            <a:r>
              <a:rPr lang="en-US" altLang="zh-CN" dirty="0">
                <a:solidFill>
                  <a:srgbClr val="FF0000"/>
                </a:solidFill>
              </a:rPr>
              <a:t>backup service</a:t>
            </a:r>
            <a:r>
              <a:rPr lang="en-US" altLang="zh-CN" dirty="0"/>
              <a:t>, </a:t>
            </a:r>
            <a:r>
              <a:rPr lang="en-US" altLang="zh-CN" dirty="0" smtClean="0"/>
              <a:t>or</a:t>
            </a:r>
            <a:r>
              <a:rPr lang="zh-CN" altLang="en-US" dirty="0" smtClean="0"/>
              <a:t> </a:t>
            </a:r>
            <a:r>
              <a:rPr lang="en-US" altLang="zh-CN" dirty="0" smtClean="0"/>
              <a:t>a </a:t>
            </a:r>
            <a:r>
              <a:rPr lang="en-US" altLang="zh-CN" dirty="0"/>
              <a:t>file hosting service? </a:t>
            </a:r>
            <a:endParaRPr lang="en-US" altLang="zh-CN" dirty="0" smtClean="0"/>
          </a:p>
          <a:p>
            <a:pPr lvl="1">
              <a:lnSpc>
                <a:spcPct val="130000"/>
              </a:lnSpc>
            </a:pPr>
            <a:r>
              <a:rPr lang="en-US" altLang="zh-CN" dirty="0" smtClean="0"/>
              <a:t>due</a:t>
            </a:r>
            <a:r>
              <a:rPr lang="zh-CN" altLang="en-US" dirty="0" smtClean="0"/>
              <a:t> </a:t>
            </a:r>
            <a:r>
              <a:rPr lang="en-US" altLang="zh-CN" dirty="0" smtClean="0"/>
              <a:t>to</a:t>
            </a:r>
            <a:r>
              <a:rPr lang="zh-CN" altLang="en-US" dirty="0" smtClean="0"/>
              <a:t> </a:t>
            </a:r>
            <a:r>
              <a:rPr lang="en-US" altLang="zh-CN" dirty="0" smtClean="0"/>
              <a:t>the</a:t>
            </a:r>
            <a:r>
              <a:rPr lang="zh-CN" altLang="en-US" dirty="0" smtClean="0"/>
              <a:t> </a:t>
            </a:r>
            <a:r>
              <a:rPr lang="en-US" altLang="zh-CN" dirty="0" smtClean="0"/>
              <a:t>upload-dominated</a:t>
            </a:r>
            <a:r>
              <a:rPr lang="zh-CN" altLang="en-US" dirty="0" smtClean="0"/>
              <a:t> </a:t>
            </a:r>
            <a:r>
              <a:rPr lang="en-US" altLang="zh-CN" dirty="0" smtClean="0"/>
              <a:t>usage</a:t>
            </a:r>
            <a:r>
              <a:rPr lang="zh-CN" altLang="en-US" dirty="0" smtClean="0"/>
              <a:t> </a:t>
            </a:r>
            <a:r>
              <a:rPr lang="en-US" altLang="zh-CN" dirty="0" smtClean="0"/>
              <a:t>pattern</a:t>
            </a:r>
            <a:r>
              <a:rPr lang="zh-CN" altLang="en-US" dirty="0" smtClean="0"/>
              <a:t> </a:t>
            </a:r>
            <a:r>
              <a:rPr lang="en-US" altLang="zh-CN" dirty="0" smtClean="0"/>
              <a:t>at</a:t>
            </a:r>
            <a:r>
              <a:rPr lang="zh-CN" altLang="en-US" dirty="0" smtClean="0"/>
              <a:t> </a:t>
            </a:r>
            <a:r>
              <a:rPr lang="en-US" altLang="zh-CN" dirty="0" smtClean="0"/>
              <a:t>both</a:t>
            </a:r>
            <a:r>
              <a:rPr lang="zh-CN" altLang="en-US" dirty="0" smtClean="0"/>
              <a:t> </a:t>
            </a:r>
            <a:r>
              <a:rPr lang="en-US" altLang="zh-CN" dirty="0" smtClean="0"/>
              <a:t>session</a:t>
            </a:r>
            <a:r>
              <a:rPr lang="zh-CN" altLang="en-US" dirty="0" smtClean="0"/>
              <a:t> </a:t>
            </a:r>
            <a:r>
              <a:rPr lang="en-US" altLang="zh-CN" dirty="0" smtClean="0"/>
              <a:t>and</a:t>
            </a:r>
            <a:r>
              <a:rPr lang="zh-CN" altLang="en-US" dirty="0" smtClean="0"/>
              <a:t> </a:t>
            </a:r>
            <a:r>
              <a:rPr lang="en-US" altLang="zh-CN" dirty="0" smtClean="0"/>
              <a:t>user</a:t>
            </a:r>
            <a:r>
              <a:rPr lang="zh-CN" altLang="en-US" dirty="0" smtClean="0"/>
              <a:t> </a:t>
            </a:r>
            <a:r>
              <a:rPr lang="en-US" altLang="zh-CN" dirty="0" smtClean="0"/>
              <a:t>level</a:t>
            </a:r>
          </a:p>
          <a:p>
            <a:pPr lvl="1">
              <a:lnSpc>
                <a:spcPct val="130000"/>
              </a:lnSpc>
            </a:pPr>
            <a:endParaRPr lang="en-US" altLang="zh-CN" dirty="0" smtClean="0"/>
          </a:p>
          <a:p>
            <a:pPr>
              <a:lnSpc>
                <a:spcPct val="130000"/>
              </a:lnSpc>
            </a:pPr>
            <a:r>
              <a:rPr lang="en-US" altLang="zh-CN" dirty="0" smtClean="0"/>
              <a:t>We</a:t>
            </a:r>
            <a:r>
              <a:rPr lang="zh-CN" altLang="en-US" dirty="0" smtClean="0"/>
              <a:t> </a:t>
            </a:r>
            <a:r>
              <a:rPr lang="en-US" altLang="zh-CN" dirty="0" smtClean="0"/>
              <a:t>need</a:t>
            </a:r>
          </a:p>
          <a:p>
            <a:pPr lvl="1">
              <a:lnSpc>
                <a:spcPct val="130000"/>
              </a:lnSpc>
            </a:pPr>
            <a:r>
              <a:rPr lang="en-US" altLang="zh-CN" dirty="0" smtClean="0"/>
              <a:t>Longer</a:t>
            </a:r>
            <a:r>
              <a:rPr lang="zh-CN" altLang="en-US" dirty="0" smtClean="0"/>
              <a:t> </a:t>
            </a:r>
            <a:r>
              <a:rPr lang="en-US" altLang="zh-CN" dirty="0" smtClean="0"/>
              <a:t>observation</a:t>
            </a:r>
            <a:r>
              <a:rPr lang="zh-CN" altLang="en-US" dirty="0" smtClean="0"/>
              <a:t> </a:t>
            </a:r>
            <a:r>
              <a:rPr lang="en-US" altLang="zh-CN" dirty="0" smtClean="0"/>
              <a:t>period</a:t>
            </a:r>
          </a:p>
          <a:p>
            <a:pPr lvl="1">
              <a:lnSpc>
                <a:spcPct val="130000"/>
              </a:lnSpc>
            </a:pPr>
            <a:r>
              <a:rPr lang="en-US" altLang="zh-CN" dirty="0" smtClean="0"/>
              <a:t>Logs</a:t>
            </a:r>
            <a:r>
              <a:rPr lang="zh-CN" altLang="en-US" dirty="0" smtClean="0"/>
              <a:t> </a:t>
            </a:r>
            <a:r>
              <a:rPr lang="en-US" altLang="zh-CN" dirty="0" smtClean="0"/>
              <a:t>of</a:t>
            </a:r>
            <a:r>
              <a:rPr lang="zh-CN" altLang="en-US" dirty="0" smtClean="0"/>
              <a:t> </a:t>
            </a:r>
            <a:r>
              <a:rPr lang="en-US" altLang="zh-CN" i="1" dirty="0" smtClean="0"/>
              <a:t>share</a:t>
            </a:r>
            <a:r>
              <a:rPr lang="zh-CN" altLang="en-US" i="1" dirty="0" smtClean="0"/>
              <a:t> </a:t>
            </a:r>
            <a:r>
              <a:rPr lang="en-US" altLang="zh-CN" i="1" dirty="0" smtClean="0"/>
              <a:t>and</a:t>
            </a:r>
            <a:r>
              <a:rPr lang="zh-CN" altLang="en-US" i="1" dirty="0" smtClean="0"/>
              <a:t> </a:t>
            </a:r>
            <a:r>
              <a:rPr lang="en-US" altLang="zh-CN" i="1" dirty="0" smtClean="0"/>
              <a:t>delete</a:t>
            </a:r>
            <a:r>
              <a:rPr lang="zh-CN" altLang="en-US" i="1" dirty="0" smtClean="0"/>
              <a:t> </a:t>
            </a:r>
            <a:r>
              <a:rPr lang="en-US" altLang="zh-CN" dirty="0" smtClean="0"/>
              <a:t>operations</a:t>
            </a:r>
          </a:p>
          <a:p>
            <a:pPr lvl="1">
              <a:lnSpc>
                <a:spcPct val="130000"/>
              </a:lnSpc>
            </a:pPr>
            <a:endParaRPr lang="en-US" altLang="zh-CN" dirty="0" smtClean="0"/>
          </a:p>
          <a:p>
            <a:pPr>
              <a:lnSpc>
                <a:spcPct val="130000"/>
              </a:lnSpc>
            </a:pPr>
            <a:r>
              <a:rPr lang="en-US" altLang="zh-CN" dirty="0" smtClean="0"/>
              <a:t>We hope our dataset also</a:t>
            </a:r>
            <a:r>
              <a:rPr lang="zh-CN" altLang="en-US" dirty="0" smtClean="0"/>
              <a:t> </a:t>
            </a:r>
            <a:r>
              <a:rPr lang="en-US" altLang="zh-CN" dirty="0" smtClean="0"/>
              <a:t>helps</a:t>
            </a:r>
          </a:p>
          <a:p>
            <a:pPr lvl="1">
              <a:lnSpc>
                <a:spcPct val="130000"/>
              </a:lnSpc>
            </a:pPr>
            <a:r>
              <a:rPr kumimoji="1" lang="en-US" altLang="zh-CN" i="1" dirty="0" smtClean="0"/>
              <a:t>http://</a:t>
            </a:r>
            <a:r>
              <a:rPr kumimoji="1" lang="en-US" altLang="zh-CN" i="1" dirty="0" err="1" smtClean="0"/>
              <a:t>fi.ict.ac.cn</a:t>
            </a:r>
            <a:r>
              <a:rPr kumimoji="1" lang="en-US" altLang="zh-CN" i="1" dirty="0" smtClean="0"/>
              <a:t>/data/</a:t>
            </a:r>
            <a:r>
              <a:rPr kumimoji="1" lang="en-US" altLang="zh-CN" i="1" dirty="0" err="1" smtClean="0"/>
              <a:t>cloud.html</a:t>
            </a:r>
            <a:endParaRPr kumimoji="1" lang="zh-CN" altLang="en-US" i="1" dirty="0" smtClean="0"/>
          </a:p>
          <a:p>
            <a:pPr>
              <a:lnSpc>
                <a:spcPct val="130000"/>
              </a:lnSpc>
            </a:pPr>
            <a:endParaRPr lang="en-US" altLang="zh-CN" dirty="0"/>
          </a:p>
        </p:txBody>
      </p:sp>
      <p:sp>
        <p:nvSpPr>
          <p:cNvPr id="4" name="页脚占位符 3"/>
          <p:cNvSpPr>
            <a:spLocks noGrp="1"/>
          </p:cNvSpPr>
          <p:nvPr>
            <p:ph type="ftr" sz="quarter" idx="11"/>
          </p:nvPr>
        </p:nvSpPr>
        <p:spPr/>
        <p:txBody>
          <a:bodyPr/>
          <a:lstStyle/>
          <a:p>
            <a:r>
              <a:rPr lang="en-US" altLang="zh-CN" smtClean="0"/>
              <a:t>IMC 2016, Santa</a:t>
            </a:r>
            <a:r>
              <a:rPr lang="zh-CN" altLang="en-US" smtClean="0"/>
              <a:t> </a:t>
            </a:r>
            <a:r>
              <a:rPr lang="en-US" altLang="zh-CN" smtClean="0"/>
              <a:t>Monica, CA</a:t>
            </a:r>
            <a:endParaRPr lang="zh-CN" altLang="en-US" dirty="0"/>
          </a:p>
        </p:txBody>
      </p:sp>
      <p:sp>
        <p:nvSpPr>
          <p:cNvPr id="5" name="幻灯片编号占位符 4"/>
          <p:cNvSpPr>
            <a:spLocks noGrp="1"/>
          </p:cNvSpPr>
          <p:nvPr>
            <p:ph type="sldNum" sz="quarter" idx="12"/>
          </p:nvPr>
        </p:nvSpPr>
        <p:spPr/>
        <p:txBody>
          <a:bodyPr/>
          <a:lstStyle/>
          <a:p>
            <a:fld id="{0C913308-F349-4B6D-A68A-DD1791B4A57B}" type="slidenum">
              <a:rPr lang="zh-CN" altLang="en-US" smtClean="0"/>
              <a:pPr/>
              <a:t>26</a:t>
            </a:fld>
            <a:endParaRPr lang="zh-CN" altLang="en-US"/>
          </a:p>
        </p:txBody>
      </p:sp>
    </p:spTree>
    <p:extLst>
      <p:ext uri="{BB962C8B-B14F-4D97-AF65-F5344CB8AC3E}">
        <p14:creationId xmlns:p14="http://schemas.microsoft.com/office/powerpoint/2010/main" val="378471225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560" y="2492896"/>
            <a:ext cx="8064896" cy="1470025"/>
          </a:xfrm>
        </p:spPr>
        <p:txBody>
          <a:bodyPr>
            <a:normAutofit/>
          </a:bodyPr>
          <a:lstStyle/>
          <a:p>
            <a:r>
              <a:rPr lang="en-US" altLang="zh-CN" b="1" dirty="0" smtClean="0"/>
              <a:t>Thanks</a:t>
            </a:r>
            <a:endParaRPr lang="zh-CN" altLang="en-US" b="1" dirty="0"/>
          </a:p>
        </p:txBody>
      </p:sp>
      <p:sp>
        <p:nvSpPr>
          <p:cNvPr id="2050" name="AutoShape 2" descr="http://www.ict.cas.cn/images/cnplog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51078728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smtClean="0"/>
              <a:t>IMC 2016, Santa</a:t>
            </a:r>
            <a:r>
              <a:rPr lang="zh-CN" altLang="en-US" smtClean="0"/>
              <a:t> </a:t>
            </a:r>
            <a:r>
              <a:rPr lang="en-US" altLang="zh-CN" smtClean="0"/>
              <a:t>Monica, CA</a:t>
            </a:r>
            <a:endParaRPr lang="zh-CN" altLang="en-US" dirty="0"/>
          </a:p>
        </p:txBody>
      </p:sp>
      <p:sp>
        <p:nvSpPr>
          <p:cNvPr id="5" name="幻灯片编号占位符 4"/>
          <p:cNvSpPr>
            <a:spLocks noGrp="1"/>
          </p:cNvSpPr>
          <p:nvPr>
            <p:ph type="sldNum" sz="quarter" idx="12"/>
          </p:nvPr>
        </p:nvSpPr>
        <p:spPr/>
        <p:txBody>
          <a:bodyPr/>
          <a:lstStyle/>
          <a:p>
            <a:fld id="{0C913308-F349-4B6D-A68A-DD1791B4A57B}" type="slidenum">
              <a:rPr lang="zh-CN" altLang="en-US" smtClean="0"/>
              <a:pPr/>
              <a:t>28</a:t>
            </a:fld>
            <a:endParaRPr lang="zh-CN" altLang="en-US"/>
          </a:p>
        </p:txBody>
      </p:sp>
      <p:pic>
        <p:nvPicPr>
          <p:cNvPr id="6" name="图片 5" descr="屏幕快照 2016-11-15 下午4.30.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558800"/>
            <a:ext cx="9055100" cy="5740400"/>
          </a:xfrm>
          <a:prstGeom prst="rect">
            <a:avLst/>
          </a:prstGeom>
        </p:spPr>
      </p:pic>
      <p:sp>
        <p:nvSpPr>
          <p:cNvPr id="2" name="文本框 1"/>
          <p:cNvSpPr txBox="1"/>
          <p:nvPr/>
        </p:nvSpPr>
        <p:spPr>
          <a:xfrm>
            <a:off x="251520" y="188640"/>
            <a:ext cx="941584" cy="400110"/>
          </a:xfrm>
          <a:prstGeom prst="rect">
            <a:avLst/>
          </a:prstGeom>
          <a:noFill/>
        </p:spPr>
        <p:txBody>
          <a:bodyPr wrap="none" rtlCol="0">
            <a:spAutoFit/>
          </a:bodyPr>
          <a:lstStyle/>
          <a:p>
            <a:r>
              <a:rPr kumimoji="1" lang="en-US" altLang="zh-CN" sz="2000" dirty="0" smtClean="0"/>
              <a:t>Backup</a:t>
            </a:r>
            <a:endParaRPr kumimoji="1" lang="zh-CN" altLang="en-US" sz="2000" dirty="0"/>
          </a:p>
        </p:txBody>
      </p:sp>
    </p:spTree>
    <p:extLst>
      <p:ext uri="{BB962C8B-B14F-4D97-AF65-F5344CB8AC3E}">
        <p14:creationId xmlns:p14="http://schemas.microsoft.com/office/powerpoint/2010/main" val="34211237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a:t>Prevalence</a:t>
            </a:r>
            <a:r>
              <a:rPr kumimoji="1" lang="zh-CN" altLang="en-US" dirty="0"/>
              <a:t> </a:t>
            </a:r>
            <a:r>
              <a:rPr kumimoji="1" lang="en-US" altLang="zh-CN" dirty="0"/>
              <a:t>of</a:t>
            </a:r>
            <a:r>
              <a:rPr kumimoji="1" lang="zh-CN" altLang="en-US" dirty="0"/>
              <a:t> </a:t>
            </a:r>
            <a:r>
              <a:rPr kumimoji="1" lang="en-US" altLang="zh-CN" dirty="0" smtClean="0"/>
              <a:t>Personal Cloud</a:t>
            </a:r>
            <a:r>
              <a:rPr kumimoji="1" lang="zh-CN" altLang="en-US" dirty="0" smtClean="0"/>
              <a:t> </a:t>
            </a:r>
            <a:r>
              <a:rPr kumimoji="1" lang="en-US" altLang="zh-CN" dirty="0" smtClean="0"/>
              <a:t>Storage</a:t>
            </a:r>
            <a:endParaRPr kumimoji="1" lang="zh-CN" altLang="en-US" dirty="0"/>
          </a:p>
        </p:txBody>
      </p:sp>
      <p:sp>
        <p:nvSpPr>
          <p:cNvPr id="3" name="内容占位符 2"/>
          <p:cNvSpPr>
            <a:spLocks noGrp="1"/>
          </p:cNvSpPr>
          <p:nvPr>
            <p:ph idx="1"/>
          </p:nvPr>
        </p:nvSpPr>
        <p:spPr>
          <a:xfrm>
            <a:off x="457200" y="4581128"/>
            <a:ext cx="8229600" cy="1800200"/>
          </a:xfrm>
        </p:spPr>
        <p:txBody>
          <a:bodyPr>
            <a:normAutofit fontScale="85000" lnSpcReduction="10000"/>
          </a:bodyPr>
          <a:lstStyle/>
          <a:p>
            <a:pPr>
              <a:lnSpc>
                <a:spcPct val="140000"/>
              </a:lnSpc>
            </a:pPr>
            <a:r>
              <a:rPr kumimoji="1" lang="en-US" altLang="zh-CN" dirty="0" smtClean="0"/>
              <a:t>Facts</a:t>
            </a:r>
            <a:r>
              <a:rPr kumimoji="1" lang="zh-CN" altLang="en-US" dirty="0" smtClean="0"/>
              <a:t> </a:t>
            </a:r>
            <a:r>
              <a:rPr kumimoji="1" lang="en-US" altLang="zh-CN" dirty="0" smtClean="0"/>
              <a:t>promote</a:t>
            </a:r>
            <a:r>
              <a:rPr kumimoji="1" lang="zh-CN" altLang="en-US" dirty="0" smtClean="0"/>
              <a:t> </a:t>
            </a:r>
            <a:r>
              <a:rPr kumimoji="1" lang="en-US" altLang="zh-CN" dirty="0" smtClean="0"/>
              <a:t>personal</a:t>
            </a:r>
            <a:r>
              <a:rPr kumimoji="1" lang="zh-CN" altLang="en-US" dirty="0" smtClean="0"/>
              <a:t> </a:t>
            </a:r>
            <a:r>
              <a:rPr kumimoji="1" lang="en-US" altLang="zh-CN" dirty="0" smtClean="0"/>
              <a:t>cloud</a:t>
            </a:r>
            <a:r>
              <a:rPr kumimoji="1" lang="zh-CN" altLang="en-US" dirty="0" smtClean="0"/>
              <a:t> </a:t>
            </a:r>
            <a:r>
              <a:rPr kumimoji="1" lang="en-US" altLang="zh-CN" dirty="0" smtClean="0"/>
              <a:t>storage</a:t>
            </a:r>
          </a:p>
          <a:p>
            <a:pPr lvl="1">
              <a:lnSpc>
                <a:spcPct val="140000"/>
              </a:lnSpc>
            </a:pPr>
            <a:r>
              <a:rPr kumimoji="1" lang="en-US" altLang="zh-CN" dirty="0" smtClean="0"/>
              <a:t>User</a:t>
            </a:r>
            <a:r>
              <a:rPr kumimoji="1" lang="zh-CN" altLang="en-US" dirty="0" smtClean="0"/>
              <a:t> </a:t>
            </a:r>
            <a:r>
              <a:rPr kumimoji="1" lang="en-US" altLang="zh-CN" dirty="0" smtClean="0"/>
              <a:t>side:</a:t>
            </a:r>
            <a:r>
              <a:rPr kumimoji="1" lang="zh-CN" altLang="en-US" dirty="0" smtClean="0"/>
              <a:t> </a:t>
            </a:r>
            <a:r>
              <a:rPr kumimoji="1" lang="en-US" altLang="zh-CN" dirty="0"/>
              <a:t>a</a:t>
            </a:r>
            <a:r>
              <a:rPr kumimoji="1" lang="en-US" altLang="zh-CN" dirty="0" smtClean="0"/>
              <a:t>bundant</a:t>
            </a:r>
            <a:r>
              <a:rPr kumimoji="1" lang="zh-CN" altLang="en-US" dirty="0" smtClean="0"/>
              <a:t> </a:t>
            </a:r>
            <a:r>
              <a:rPr kumimoji="1" lang="en-US" altLang="zh-CN" dirty="0" smtClean="0"/>
              <a:t>and</a:t>
            </a:r>
            <a:r>
              <a:rPr kumimoji="1" lang="zh-CN" altLang="en-US" dirty="0" smtClean="0"/>
              <a:t> </a:t>
            </a:r>
            <a:r>
              <a:rPr kumimoji="1" lang="en-US" altLang="zh-CN" dirty="0" smtClean="0"/>
              <a:t>pervasive</a:t>
            </a:r>
            <a:r>
              <a:rPr kumimoji="1" lang="zh-CN" altLang="en-US" dirty="0" smtClean="0"/>
              <a:t> </a:t>
            </a:r>
            <a:r>
              <a:rPr kumimoji="1" lang="en-US" altLang="zh-CN" dirty="0" smtClean="0"/>
              <a:t>personal</a:t>
            </a:r>
            <a:r>
              <a:rPr kumimoji="1" lang="zh-CN" altLang="en-US" dirty="0" smtClean="0"/>
              <a:t> </a:t>
            </a:r>
            <a:r>
              <a:rPr kumimoji="1" lang="en-US" altLang="zh-CN" dirty="0" smtClean="0"/>
              <a:t>data</a:t>
            </a:r>
          </a:p>
          <a:p>
            <a:pPr lvl="1">
              <a:lnSpc>
                <a:spcPct val="140000"/>
              </a:lnSpc>
            </a:pPr>
            <a:r>
              <a:rPr kumimoji="1" lang="en-US" altLang="zh-CN" dirty="0" smtClean="0"/>
              <a:t>Cloud</a:t>
            </a:r>
            <a:r>
              <a:rPr kumimoji="1" lang="zh-CN" altLang="en-US" dirty="0" smtClean="0"/>
              <a:t> </a:t>
            </a:r>
            <a:r>
              <a:rPr kumimoji="1" lang="en-US" altLang="zh-CN" dirty="0" smtClean="0"/>
              <a:t>side:</a:t>
            </a:r>
            <a:r>
              <a:rPr kumimoji="1" lang="zh-CN" altLang="en-US" dirty="0" smtClean="0"/>
              <a:t> </a:t>
            </a:r>
            <a:r>
              <a:rPr kumimoji="1" lang="en-US" altLang="zh-CN" dirty="0" smtClean="0"/>
              <a:t>enabling</a:t>
            </a:r>
            <a:r>
              <a:rPr kumimoji="1" lang="zh-CN" altLang="en-US" dirty="0" smtClean="0"/>
              <a:t> </a:t>
            </a:r>
            <a:r>
              <a:rPr kumimoji="1" lang="en-US" altLang="zh-CN" dirty="0" smtClean="0"/>
              <a:t>convenient</a:t>
            </a:r>
            <a:r>
              <a:rPr kumimoji="1" lang="zh-CN" altLang="en-US" dirty="0" smtClean="0"/>
              <a:t> </a:t>
            </a:r>
            <a:r>
              <a:rPr kumimoji="1" lang="en-US" altLang="zh-CN" dirty="0" smtClean="0"/>
              <a:t>share</a:t>
            </a:r>
            <a:r>
              <a:rPr kumimoji="1" lang="zh-CN" altLang="en-US" dirty="0" smtClean="0"/>
              <a:t> </a:t>
            </a:r>
            <a:r>
              <a:rPr kumimoji="1" lang="en-US" altLang="zh-CN" dirty="0" smtClean="0"/>
              <a:t>and</a:t>
            </a:r>
            <a:r>
              <a:rPr kumimoji="1" lang="zh-CN" altLang="en-US" dirty="0" smtClean="0"/>
              <a:t> </a:t>
            </a:r>
            <a:r>
              <a:rPr kumimoji="1" lang="en-US" altLang="zh-CN" dirty="0" smtClean="0"/>
              <a:t>sync</a:t>
            </a:r>
            <a:r>
              <a:rPr kumimoji="1" lang="zh-CN" altLang="en-US" dirty="0" smtClean="0"/>
              <a:t> </a:t>
            </a:r>
            <a:r>
              <a:rPr kumimoji="1" lang="en-US" altLang="zh-CN" dirty="0" smtClean="0"/>
              <a:t>of</a:t>
            </a:r>
            <a:r>
              <a:rPr kumimoji="1" lang="zh-CN" altLang="en-US" dirty="0" smtClean="0"/>
              <a:t> </a:t>
            </a:r>
            <a:r>
              <a:rPr kumimoji="1" lang="en-US" altLang="zh-CN" dirty="0" smtClean="0"/>
              <a:t>data</a:t>
            </a:r>
            <a:endParaRPr kumimoji="1" lang="zh-CN" altLang="en-US" dirty="0"/>
          </a:p>
        </p:txBody>
      </p:sp>
      <p:sp>
        <p:nvSpPr>
          <p:cNvPr id="4" name="页脚占位符 3"/>
          <p:cNvSpPr>
            <a:spLocks noGrp="1"/>
          </p:cNvSpPr>
          <p:nvPr>
            <p:ph type="ftr" sz="quarter" idx="11"/>
          </p:nvPr>
        </p:nvSpPr>
        <p:spPr/>
        <p:txBody>
          <a:bodyPr/>
          <a:lstStyle/>
          <a:p>
            <a:r>
              <a:rPr lang="en-US" altLang="zh-CN" smtClean="0"/>
              <a:t>IMC 2016, Santa</a:t>
            </a:r>
            <a:r>
              <a:rPr lang="zh-CN" altLang="en-US" smtClean="0"/>
              <a:t> </a:t>
            </a:r>
            <a:r>
              <a:rPr lang="en-US" altLang="zh-CN" smtClean="0"/>
              <a:t>Monica, CA</a:t>
            </a:r>
            <a:endParaRPr lang="zh-CN" altLang="en-US" dirty="0"/>
          </a:p>
        </p:txBody>
      </p:sp>
      <p:cxnSp>
        <p:nvCxnSpPr>
          <p:cNvPr id="6" name="直线连接符 5"/>
          <p:cNvCxnSpPr>
            <a:stCxn id="20" idx="0"/>
          </p:cNvCxnSpPr>
          <p:nvPr/>
        </p:nvCxnSpPr>
        <p:spPr bwMode="auto">
          <a:xfrm>
            <a:off x="5392787" y="3227939"/>
            <a:ext cx="1233750" cy="325888"/>
          </a:xfrm>
          <a:prstGeom prst="line">
            <a:avLst/>
          </a:prstGeom>
          <a:solidFill>
            <a:srgbClr val="99CC99"/>
          </a:solidFill>
          <a:ln w="57150" cap="flat" cmpd="sng" algn="ctr">
            <a:solidFill>
              <a:sysClr val="window" lastClr="FFFFFF">
                <a:lumMod val="50000"/>
              </a:sysClr>
            </a:solidFill>
            <a:prstDash val="solid"/>
            <a:miter lim="800000"/>
            <a:headEnd type="none" w="med" len="med"/>
            <a:tailEnd type="none"/>
          </a:ln>
          <a:effectLst/>
        </p:spPr>
      </p:cxnSp>
      <p:sp>
        <p:nvSpPr>
          <p:cNvPr id="7" name="Cloud 5"/>
          <p:cNvSpPr/>
          <p:nvPr/>
        </p:nvSpPr>
        <p:spPr bwMode="auto">
          <a:xfrm>
            <a:off x="5394287" y="1556792"/>
            <a:ext cx="1542393" cy="1005334"/>
          </a:xfrm>
          <a:prstGeom prst="cloud">
            <a:avLst/>
          </a:prstGeom>
          <a:solidFill>
            <a:srgbClr val="0000FF"/>
          </a:solidFill>
          <a:ln w="19050" cap="flat" cmpd="sng" algn="ctr">
            <a:solidFill>
              <a:srgbClr val="1F497D">
                <a:lumMod val="75000"/>
              </a:srgbClr>
            </a:solidFill>
            <a:prstDash val="solid"/>
            <a:round/>
            <a:headEnd type="none" w="med" len="med"/>
            <a:tailEnd type="none" w="med" len="med"/>
          </a:ln>
          <a:effectLst/>
        </p:spPr>
        <p:txBody>
          <a:bodyPr anchor="ctr"/>
          <a:lstStyle/>
          <a:p>
            <a:pPr algn="ctr" fontAlgn="auto">
              <a:spcBef>
                <a:spcPts val="0"/>
              </a:spcBef>
              <a:spcAft>
                <a:spcPts val="0"/>
              </a:spcAft>
              <a:defRPr/>
            </a:pPr>
            <a:endParaRPr lang="en-US" kern="0" dirty="0">
              <a:solidFill>
                <a:srgbClr val="000000"/>
              </a:solidFill>
              <a:latin typeface="Calibri" pitchFamily="34" charset="0"/>
              <a:ea typeface="微软雅黑" pitchFamily="34" charset="-122"/>
              <a:cs typeface="+mn-cs"/>
            </a:endParaRPr>
          </a:p>
        </p:txBody>
      </p:sp>
      <p:sp>
        <p:nvSpPr>
          <p:cNvPr id="8" name="Cloud 5"/>
          <p:cNvSpPr/>
          <p:nvPr/>
        </p:nvSpPr>
        <p:spPr bwMode="auto">
          <a:xfrm>
            <a:off x="6302728" y="2436787"/>
            <a:ext cx="2589752" cy="1843700"/>
          </a:xfrm>
          <a:prstGeom prst="cloud">
            <a:avLst/>
          </a:prstGeom>
          <a:solidFill>
            <a:srgbClr val="0000FF"/>
          </a:solidFill>
          <a:ln w="19050" cap="flat" cmpd="sng" algn="ctr">
            <a:solidFill>
              <a:srgbClr val="1F497D">
                <a:lumMod val="75000"/>
              </a:srgbClr>
            </a:solidFill>
            <a:prstDash val="solid"/>
            <a:round/>
            <a:headEnd type="none" w="med" len="med"/>
            <a:tailEnd type="none" w="med" len="med"/>
          </a:ln>
          <a:effectLst/>
        </p:spPr>
        <p:txBody>
          <a:bodyPr anchor="ctr"/>
          <a:lstStyle/>
          <a:p>
            <a:pPr algn="ctr" fontAlgn="auto">
              <a:spcBef>
                <a:spcPts val="0"/>
              </a:spcBef>
              <a:spcAft>
                <a:spcPts val="0"/>
              </a:spcAft>
              <a:defRPr/>
            </a:pPr>
            <a:endParaRPr lang="en-US" kern="0" dirty="0">
              <a:solidFill>
                <a:srgbClr val="0000FF"/>
              </a:solidFill>
              <a:latin typeface="Calibri" pitchFamily="34" charset="0"/>
              <a:ea typeface="微软雅黑" pitchFamily="34" charset="-122"/>
              <a:cs typeface="+mn-cs"/>
            </a:endParaRPr>
          </a:p>
        </p:txBody>
      </p:sp>
      <p:sp>
        <p:nvSpPr>
          <p:cNvPr id="9" name="文本框 8"/>
          <p:cNvSpPr txBox="1"/>
          <p:nvPr/>
        </p:nvSpPr>
        <p:spPr>
          <a:xfrm>
            <a:off x="6382816" y="3501008"/>
            <a:ext cx="1478653"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800" b="0" i="0" u="none" strike="noStrike" kern="0" cap="none" spc="0" normalizeH="0" baseline="0" noProof="0" dirty="0" smtClean="0">
                <a:ln>
                  <a:noFill/>
                </a:ln>
                <a:solidFill>
                  <a:sysClr val="window" lastClr="FFFFFF"/>
                </a:solidFill>
                <a:effectLst/>
                <a:uLnTx/>
                <a:uFillTx/>
                <a:ea typeface="黑体"/>
                <a:cs typeface="黑体"/>
              </a:rPr>
              <a:t>Cloud</a:t>
            </a:r>
            <a:r>
              <a:rPr kumimoji="1" lang="zh-CN" altLang="en-US" sz="1800" b="0" i="0" u="none" strike="noStrike" kern="0" cap="none" spc="0" normalizeH="0" baseline="0" noProof="0" dirty="0" smtClean="0">
                <a:ln>
                  <a:noFill/>
                </a:ln>
                <a:solidFill>
                  <a:sysClr val="window" lastClr="FFFFFF"/>
                </a:solidFill>
                <a:effectLst/>
                <a:uLnTx/>
                <a:uFillTx/>
                <a:ea typeface="黑体"/>
                <a:cs typeface="黑体"/>
              </a:rPr>
              <a:t> </a:t>
            </a:r>
            <a:r>
              <a:rPr kumimoji="1" lang="en-US" altLang="zh-CN" sz="1800" b="0" i="0" u="none" strike="noStrike" kern="0" cap="none" spc="0" normalizeH="0" baseline="0" noProof="0" dirty="0" smtClean="0">
                <a:ln>
                  <a:noFill/>
                </a:ln>
                <a:solidFill>
                  <a:sysClr val="window" lastClr="FFFFFF"/>
                </a:solidFill>
                <a:effectLst/>
                <a:uLnTx/>
                <a:uFillTx/>
                <a:ea typeface="黑体"/>
                <a:cs typeface="黑体"/>
              </a:rPr>
              <a:t>Storage</a:t>
            </a:r>
            <a:endParaRPr kumimoji="1" lang="zh-CN" altLang="en-US" sz="1800" b="0" i="0" u="none" strike="noStrike" kern="0" cap="none" spc="0" normalizeH="0" baseline="0" noProof="0" dirty="0">
              <a:ln>
                <a:noFill/>
              </a:ln>
              <a:solidFill>
                <a:sysClr val="window" lastClr="FFFFFF"/>
              </a:solidFill>
              <a:effectLst/>
              <a:uLnTx/>
              <a:uFillTx/>
              <a:ea typeface="黑体"/>
              <a:cs typeface="黑体"/>
            </a:endParaRPr>
          </a:p>
        </p:txBody>
      </p:sp>
      <p:sp>
        <p:nvSpPr>
          <p:cNvPr id="10" name="罐形 9"/>
          <p:cNvSpPr/>
          <p:nvPr/>
        </p:nvSpPr>
        <p:spPr>
          <a:xfrm>
            <a:off x="6814864" y="2868835"/>
            <a:ext cx="474665" cy="326380"/>
          </a:xfrm>
          <a:prstGeom prst="can">
            <a:avLst/>
          </a:prstGeom>
          <a:solidFill>
            <a:sysClr val="window" lastClr="FFFFFF"/>
          </a:solidFill>
          <a:ln w="38100"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1" name="罐形 10"/>
          <p:cNvSpPr/>
          <p:nvPr/>
        </p:nvSpPr>
        <p:spPr>
          <a:xfrm>
            <a:off x="7394191" y="2975061"/>
            <a:ext cx="474665" cy="326380"/>
          </a:xfrm>
          <a:prstGeom prst="can">
            <a:avLst/>
          </a:prstGeom>
          <a:solidFill>
            <a:sysClr val="window" lastClr="FFFFFF"/>
          </a:solidFill>
          <a:ln w="38100"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1800" b="0" i="0" u="none" strike="noStrike" kern="0" cap="none" spc="0" normalizeH="0" baseline="0" noProof="0" dirty="0" smtClean="0">
                <a:ln>
                  <a:noFill/>
                </a:ln>
                <a:solidFill>
                  <a:sysClr val="window" lastClr="FFFFFF"/>
                </a:solidFill>
                <a:effectLst/>
                <a:uLnTx/>
                <a:uFillTx/>
                <a:latin typeface="Calibri"/>
                <a:ea typeface="宋体"/>
                <a:cs typeface="+mn-cs"/>
              </a:rPr>
              <a:t> </a:t>
            </a:r>
            <a:endParaRPr kumimoji="1"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12" name="罐形 11"/>
          <p:cNvSpPr/>
          <p:nvPr/>
        </p:nvSpPr>
        <p:spPr>
          <a:xfrm>
            <a:off x="7894984" y="3372891"/>
            <a:ext cx="474665" cy="326380"/>
          </a:xfrm>
          <a:prstGeom prst="can">
            <a:avLst/>
          </a:prstGeom>
          <a:solidFill>
            <a:srgbClr val="4F81BD">
              <a:lumMod val="60000"/>
              <a:lumOff val="40000"/>
            </a:srgbClr>
          </a:solidFill>
          <a:ln w="38100"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1800" b="0" i="0" u="none" strike="noStrike" kern="0" cap="none" spc="0" normalizeH="0" baseline="0" noProof="0" dirty="0" smtClean="0">
                <a:ln>
                  <a:noFill/>
                </a:ln>
                <a:solidFill>
                  <a:sysClr val="window" lastClr="FFFFFF"/>
                </a:solidFill>
                <a:effectLst/>
                <a:uLnTx/>
                <a:uFillTx/>
                <a:latin typeface="Calibri"/>
                <a:ea typeface="宋体"/>
                <a:cs typeface="+mn-cs"/>
              </a:rPr>
              <a:t> </a:t>
            </a:r>
            <a:endParaRPr kumimoji="1"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grpSp>
        <p:nvGrpSpPr>
          <p:cNvPr id="15" name="组 14"/>
          <p:cNvGrpSpPr/>
          <p:nvPr/>
        </p:nvGrpSpPr>
        <p:grpSpPr>
          <a:xfrm>
            <a:off x="5806752" y="1716707"/>
            <a:ext cx="514552" cy="738634"/>
            <a:chOff x="3211831" y="4610100"/>
            <a:chExt cx="869783" cy="1358895"/>
          </a:xfrm>
        </p:grpSpPr>
        <p:sp>
          <p:nvSpPr>
            <p:cNvPr id="16" name="罐形 15"/>
            <p:cNvSpPr/>
            <p:nvPr/>
          </p:nvSpPr>
          <p:spPr>
            <a:xfrm>
              <a:off x="3211831" y="4610100"/>
              <a:ext cx="474665" cy="326380"/>
            </a:xfrm>
            <a:prstGeom prst="can">
              <a:avLst/>
            </a:prstGeom>
            <a:solidFill>
              <a:sysClr val="window" lastClr="FFFFFF"/>
            </a:solidFill>
            <a:ln w="38100"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7" name="罐形 16"/>
            <p:cNvSpPr/>
            <p:nvPr/>
          </p:nvSpPr>
          <p:spPr>
            <a:xfrm>
              <a:off x="3241996" y="5023036"/>
              <a:ext cx="474665" cy="326380"/>
            </a:xfrm>
            <a:prstGeom prst="can">
              <a:avLst/>
            </a:prstGeom>
            <a:solidFill>
              <a:sysClr val="window" lastClr="FFFFFF"/>
            </a:solidFill>
            <a:ln w="38100"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1800" b="0" i="0" u="none" strike="noStrike" kern="0" cap="none" spc="0" normalizeH="0" baseline="0" noProof="0" dirty="0" smtClean="0">
                  <a:ln>
                    <a:noFill/>
                  </a:ln>
                  <a:solidFill>
                    <a:sysClr val="window" lastClr="FFFFFF"/>
                  </a:solidFill>
                  <a:effectLst/>
                  <a:uLnTx/>
                  <a:uFillTx/>
                  <a:latin typeface="Calibri"/>
                  <a:ea typeface="宋体"/>
                  <a:cs typeface="+mn-cs"/>
                </a:rPr>
                <a:t> </a:t>
              </a:r>
              <a:endParaRPr kumimoji="1"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18" name="罐形 17"/>
            <p:cNvSpPr/>
            <p:nvPr/>
          </p:nvSpPr>
          <p:spPr>
            <a:xfrm>
              <a:off x="3606949" y="5642615"/>
              <a:ext cx="474665" cy="326380"/>
            </a:xfrm>
            <a:prstGeom prst="can">
              <a:avLst/>
            </a:prstGeom>
            <a:solidFill>
              <a:srgbClr val="4F81BD">
                <a:lumMod val="60000"/>
                <a:lumOff val="40000"/>
              </a:srgbClr>
            </a:solidFill>
            <a:ln w="38100"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1800" b="0" i="0" u="none" strike="noStrike" kern="0" cap="none" spc="0" normalizeH="0" baseline="0" noProof="0" dirty="0" smtClean="0">
                  <a:ln>
                    <a:noFill/>
                  </a:ln>
                  <a:solidFill>
                    <a:sysClr val="window" lastClr="FFFFFF"/>
                  </a:solidFill>
                  <a:effectLst/>
                  <a:uLnTx/>
                  <a:uFillTx/>
                  <a:latin typeface="Calibri"/>
                  <a:ea typeface="宋体"/>
                  <a:cs typeface="+mn-cs"/>
                </a:rPr>
                <a:t> </a:t>
              </a:r>
              <a:endParaRPr kumimoji="1"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grpSp>
      <p:sp>
        <p:nvSpPr>
          <p:cNvPr id="20" name="Cloud 291"/>
          <p:cNvSpPr>
            <a:spLocks noChangeAspect="1"/>
          </p:cNvSpPr>
          <p:nvPr/>
        </p:nvSpPr>
        <p:spPr>
          <a:xfrm>
            <a:off x="3594087" y="2724819"/>
            <a:ext cx="1800200" cy="1006240"/>
          </a:xfrm>
          <a:prstGeom prst="cloud">
            <a:avLst/>
          </a:prstGeom>
          <a:solidFill>
            <a:srgbClr val="008000"/>
          </a:solidFill>
          <a:ln w="9525" cap="flat" cmpd="sng" algn="ctr">
            <a:solidFill>
              <a:srgbClr val="4F81BD">
                <a:shade val="95000"/>
                <a:satMod val="105000"/>
              </a:srgbClr>
            </a:solidFill>
            <a:prstDash val="solid"/>
          </a:ln>
          <a:effectLst/>
        </p:spPr>
        <p:txBody>
          <a:bodyPr lIns="91425" tIns="45712" rIns="91425" bIns="45712"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chemeClr val="bg2"/>
                </a:solidFill>
                <a:effectLst/>
                <a:uLnTx/>
                <a:uFillTx/>
                <a:latin typeface="Helvetica"/>
                <a:ea typeface="Helvetica"/>
                <a:cs typeface="Helvetica"/>
              </a:rPr>
              <a:t>Internet</a:t>
            </a:r>
            <a:endParaRPr kumimoji="0" lang="en-US" sz="1800" b="1" i="0" u="none" strike="noStrike" kern="0" cap="none" spc="0" normalizeH="0" baseline="0" noProof="0" dirty="0">
              <a:ln>
                <a:noFill/>
              </a:ln>
              <a:solidFill>
                <a:schemeClr val="bg2"/>
              </a:solidFill>
              <a:effectLst/>
              <a:uLnTx/>
              <a:uFillTx/>
              <a:latin typeface="Helvetica"/>
              <a:ea typeface="Helvetica"/>
              <a:cs typeface="Helvetica"/>
            </a:endParaRPr>
          </a:p>
        </p:txBody>
      </p:sp>
      <p:cxnSp>
        <p:nvCxnSpPr>
          <p:cNvPr id="22" name="直线连接符 21"/>
          <p:cNvCxnSpPr>
            <a:stCxn id="20" idx="3"/>
            <a:endCxn id="7" idx="2"/>
          </p:cNvCxnSpPr>
          <p:nvPr/>
        </p:nvCxnSpPr>
        <p:spPr bwMode="auto">
          <a:xfrm flipV="1">
            <a:off x="4494187" y="2059459"/>
            <a:ext cx="904884" cy="722893"/>
          </a:xfrm>
          <a:prstGeom prst="line">
            <a:avLst/>
          </a:prstGeom>
          <a:solidFill>
            <a:srgbClr val="99CC99"/>
          </a:solidFill>
          <a:ln w="57150" cap="flat" cmpd="sng" algn="ctr">
            <a:solidFill>
              <a:sysClr val="window" lastClr="FFFFFF">
                <a:lumMod val="50000"/>
              </a:sysClr>
            </a:solidFill>
            <a:prstDash val="solid"/>
            <a:miter lim="800000"/>
            <a:headEnd type="none" w="med" len="med"/>
            <a:tailEnd type="none"/>
          </a:ln>
          <a:effectLst/>
        </p:spPr>
      </p:cxnSp>
      <p:pic>
        <p:nvPicPr>
          <p:cNvPr id="5" name="图片 4"/>
          <p:cNvPicPr>
            <a:picLocks noChangeAspect="1"/>
          </p:cNvPicPr>
          <p:nvPr/>
        </p:nvPicPr>
        <p:blipFill>
          <a:blip r:embed="rId3"/>
          <a:stretch>
            <a:fillRect/>
          </a:stretch>
        </p:blipFill>
        <p:spPr>
          <a:xfrm>
            <a:off x="1547664" y="2209924"/>
            <a:ext cx="1008112" cy="711608"/>
          </a:xfrm>
          <a:prstGeom prst="rect">
            <a:avLst/>
          </a:prstGeom>
        </p:spPr>
      </p:pic>
      <p:pic>
        <p:nvPicPr>
          <p:cNvPr id="13" name="图片 12"/>
          <p:cNvPicPr>
            <a:picLocks noChangeAspect="1"/>
          </p:cNvPicPr>
          <p:nvPr/>
        </p:nvPicPr>
        <p:blipFill>
          <a:blip r:embed="rId4"/>
          <a:stretch>
            <a:fillRect/>
          </a:stretch>
        </p:blipFill>
        <p:spPr>
          <a:xfrm>
            <a:off x="755576" y="2137916"/>
            <a:ext cx="720080" cy="720080"/>
          </a:xfrm>
          <a:prstGeom prst="rect">
            <a:avLst/>
          </a:prstGeom>
        </p:spPr>
      </p:pic>
      <p:pic>
        <p:nvPicPr>
          <p:cNvPr id="14" name="图片 13"/>
          <p:cNvPicPr>
            <a:picLocks noChangeAspect="1"/>
          </p:cNvPicPr>
          <p:nvPr/>
        </p:nvPicPr>
        <p:blipFill>
          <a:blip r:embed="rId5"/>
          <a:stretch>
            <a:fillRect/>
          </a:stretch>
        </p:blipFill>
        <p:spPr>
          <a:xfrm>
            <a:off x="755576" y="3146028"/>
            <a:ext cx="720080" cy="720080"/>
          </a:xfrm>
          <a:prstGeom prst="rect">
            <a:avLst/>
          </a:prstGeom>
        </p:spPr>
      </p:pic>
      <p:pic>
        <p:nvPicPr>
          <p:cNvPr id="19" name="图片 18"/>
          <p:cNvPicPr>
            <a:picLocks noChangeAspect="1"/>
          </p:cNvPicPr>
          <p:nvPr/>
        </p:nvPicPr>
        <p:blipFill>
          <a:blip r:embed="rId6"/>
          <a:stretch>
            <a:fillRect/>
          </a:stretch>
        </p:blipFill>
        <p:spPr>
          <a:xfrm>
            <a:off x="1547664" y="3002012"/>
            <a:ext cx="1003052" cy="1003052"/>
          </a:xfrm>
          <a:prstGeom prst="rect">
            <a:avLst/>
          </a:prstGeom>
        </p:spPr>
      </p:pic>
      <p:sp>
        <p:nvSpPr>
          <p:cNvPr id="21" name="椭圆 20"/>
          <p:cNvSpPr/>
          <p:nvPr/>
        </p:nvSpPr>
        <p:spPr>
          <a:xfrm>
            <a:off x="467544" y="1844824"/>
            <a:ext cx="2448272" cy="2304256"/>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3" name="文本框 22"/>
          <p:cNvSpPr txBox="1"/>
          <p:nvPr/>
        </p:nvSpPr>
        <p:spPr>
          <a:xfrm>
            <a:off x="899592" y="4149080"/>
            <a:ext cx="1467995" cy="369332"/>
          </a:xfrm>
          <a:prstGeom prst="rect">
            <a:avLst/>
          </a:prstGeom>
          <a:noFill/>
        </p:spPr>
        <p:txBody>
          <a:bodyPr wrap="none" rtlCol="0">
            <a:spAutoFit/>
          </a:bodyPr>
          <a:lstStyle/>
          <a:p>
            <a:r>
              <a:rPr kumimoji="1" lang="en-US" altLang="zh-CN" dirty="0" smtClean="0"/>
              <a:t>Personal</a:t>
            </a:r>
            <a:r>
              <a:rPr kumimoji="1" lang="zh-CN" altLang="en-US" dirty="0" smtClean="0"/>
              <a:t> </a:t>
            </a:r>
            <a:r>
              <a:rPr kumimoji="1" lang="en-US" altLang="zh-CN" dirty="0" smtClean="0"/>
              <a:t>data</a:t>
            </a:r>
            <a:endParaRPr kumimoji="1" lang="zh-CN" altLang="en-US" dirty="0"/>
          </a:p>
        </p:txBody>
      </p:sp>
      <p:sp>
        <p:nvSpPr>
          <p:cNvPr id="24" name="左右箭头 23"/>
          <p:cNvSpPr/>
          <p:nvPr/>
        </p:nvSpPr>
        <p:spPr>
          <a:xfrm>
            <a:off x="2915816" y="2996952"/>
            <a:ext cx="576064" cy="360040"/>
          </a:xfrm>
          <a:prstGeom prst="leftRightArrow">
            <a:avLst/>
          </a:prstGeom>
          <a:solidFill>
            <a:srgbClr val="FFFFFF"/>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5" name="幻灯片编号占位符 24"/>
          <p:cNvSpPr>
            <a:spLocks noGrp="1"/>
          </p:cNvSpPr>
          <p:nvPr>
            <p:ph type="sldNum" sz="quarter" idx="12"/>
          </p:nvPr>
        </p:nvSpPr>
        <p:spPr/>
        <p:txBody>
          <a:bodyPr/>
          <a:lstStyle/>
          <a:p>
            <a:fld id="{0C913308-F349-4B6D-A68A-DD1791B4A57B}" type="slidenum">
              <a:rPr lang="zh-CN" altLang="en-US" smtClean="0"/>
              <a:pPr/>
              <a:t>3</a:t>
            </a:fld>
            <a:endParaRPr lang="zh-CN" altLang="en-US"/>
          </a:p>
        </p:txBody>
      </p:sp>
    </p:spTree>
    <p:extLst>
      <p:ext uri="{BB962C8B-B14F-4D97-AF65-F5344CB8AC3E}">
        <p14:creationId xmlns:p14="http://schemas.microsoft.com/office/powerpoint/2010/main" val="40341179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Personal Cloud Storage Meets Mobile Internet</a:t>
            </a:r>
            <a:endParaRPr kumimoji="1" lang="zh-CN" altLang="en-US" dirty="0"/>
          </a:p>
        </p:txBody>
      </p:sp>
      <p:sp>
        <p:nvSpPr>
          <p:cNvPr id="3" name="内容占位符 2"/>
          <p:cNvSpPr>
            <a:spLocks noGrp="1"/>
          </p:cNvSpPr>
          <p:nvPr>
            <p:ph idx="1"/>
          </p:nvPr>
        </p:nvSpPr>
        <p:spPr/>
        <p:txBody>
          <a:bodyPr>
            <a:normAutofit fontScale="92500" lnSpcReduction="10000"/>
          </a:bodyPr>
          <a:lstStyle/>
          <a:p>
            <a:pPr>
              <a:lnSpc>
                <a:spcPct val="120000"/>
              </a:lnSpc>
            </a:pPr>
            <a:r>
              <a:rPr kumimoji="1" lang="en-US" altLang="zh-CN" sz="2800" dirty="0" smtClean="0"/>
              <a:t>Enabling</a:t>
            </a:r>
            <a:r>
              <a:rPr kumimoji="1" lang="zh-CN" altLang="en-US" sz="2800" dirty="0" smtClean="0"/>
              <a:t> </a:t>
            </a:r>
            <a:r>
              <a:rPr kumimoji="1" lang="en-US" altLang="zh-CN" sz="2800" dirty="0" smtClean="0"/>
              <a:t>users</a:t>
            </a:r>
            <a:r>
              <a:rPr kumimoji="1" lang="zh-CN" altLang="en-US" sz="2800" dirty="0" smtClean="0"/>
              <a:t> </a:t>
            </a:r>
            <a:r>
              <a:rPr kumimoji="1" lang="en-US" altLang="zh-CN" sz="2800" dirty="0" smtClean="0"/>
              <a:t>to</a:t>
            </a:r>
            <a:r>
              <a:rPr kumimoji="1" lang="zh-CN" altLang="en-US" sz="2800" dirty="0" smtClean="0"/>
              <a:t> </a:t>
            </a:r>
            <a:r>
              <a:rPr kumimoji="1" lang="en-US" altLang="zh-CN" sz="2800" dirty="0" smtClean="0"/>
              <a:t>access</a:t>
            </a:r>
            <a:r>
              <a:rPr kumimoji="1" lang="zh-CN" altLang="en-US" sz="2800" dirty="0" smtClean="0"/>
              <a:t> </a:t>
            </a:r>
            <a:r>
              <a:rPr kumimoji="1" lang="en-US" altLang="zh-CN" sz="2800" dirty="0" smtClean="0"/>
              <a:t>their</a:t>
            </a:r>
            <a:r>
              <a:rPr kumimoji="1" lang="zh-CN" altLang="en-US" sz="2800" dirty="0" smtClean="0"/>
              <a:t> </a:t>
            </a:r>
            <a:r>
              <a:rPr kumimoji="1" lang="en-US" altLang="zh-CN" sz="2800" dirty="0" smtClean="0"/>
              <a:t>data</a:t>
            </a:r>
            <a:r>
              <a:rPr kumimoji="1" lang="zh-CN" altLang="en-US" sz="2800" dirty="0" smtClean="0"/>
              <a:t> </a:t>
            </a:r>
            <a:r>
              <a:rPr kumimoji="1" lang="en-US" altLang="zh-CN" sz="2800" dirty="0" smtClean="0"/>
              <a:t>from</a:t>
            </a:r>
            <a:r>
              <a:rPr kumimoji="1" lang="zh-CN" altLang="en-US" sz="2800" dirty="0" smtClean="0"/>
              <a:t> </a:t>
            </a:r>
            <a:r>
              <a:rPr kumimoji="1" lang="en-US" altLang="zh-CN" sz="2800" dirty="0" smtClean="0"/>
              <a:t>everywhere</a:t>
            </a:r>
          </a:p>
          <a:p>
            <a:pPr>
              <a:lnSpc>
                <a:spcPct val="120000"/>
              </a:lnSpc>
            </a:pPr>
            <a:endParaRPr kumimoji="1" lang="en-US" altLang="zh-CN" sz="2800" dirty="0"/>
          </a:p>
          <a:p>
            <a:pPr>
              <a:lnSpc>
                <a:spcPct val="120000"/>
              </a:lnSpc>
            </a:pPr>
            <a:endParaRPr kumimoji="1" lang="en-US" altLang="zh-CN" sz="2800" dirty="0" smtClean="0"/>
          </a:p>
          <a:p>
            <a:pPr>
              <a:lnSpc>
                <a:spcPct val="120000"/>
              </a:lnSpc>
            </a:pPr>
            <a:endParaRPr kumimoji="1" lang="en-US" altLang="zh-CN" sz="2800" dirty="0"/>
          </a:p>
          <a:p>
            <a:pPr>
              <a:lnSpc>
                <a:spcPct val="120000"/>
              </a:lnSpc>
            </a:pPr>
            <a:endParaRPr kumimoji="1" lang="en-US" altLang="zh-CN" sz="2800" dirty="0" smtClean="0"/>
          </a:p>
          <a:p>
            <a:pPr>
              <a:lnSpc>
                <a:spcPct val="120000"/>
              </a:lnSpc>
            </a:pPr>
            <a:endParaRPr kumimoji="1" lang="en-US" altLang="zh-CN" sz="2800" dirty="0" smtClean="0"/>
          </a:p>
          <a:p>
            <a:pPr>
              <a:lnSpc>
                <a:spcPct val="120000"/>
              </a:lnSpc>
            </a:pPr>
            <a:r>
              <a:rPr kumimoji="1" lang="en-US" altLang="zh-CN" sz="2800" dirty="0" smtClean="0"/>
              <a:t>Mind the unique features,</a:t>
            </a:r>
            <a:r>
              <a:rPr kumimoji="1" lang="zh-CN" altLang="en-US" sz="2800" dirty="0" smtClean="0"/>
              <a:t> </a:t>
            </a:r>
            <a:r>
              <a:rPr kumimoji="1" lang="en-US" altLang="zh-CN" sz="2800" dirty="0" smtClean="0"/>
              <a:t>e.g.</a:t>
            </a:r>
          </a:p>
          <a:p>
            <a:pPr lvl="1">
              <a:lnSpc>
                <a:spcPct val="120000"/>
              </a:lnSpc>
            </a:pPr>
            <a:r>
              <a:rPr kumimoji="1" lang="en-US" altLang="zh-CN" sz="2400" dirty="0" smtClean="0"/>
              <a:t>Not</a:t>
            </a:r>
            <a:r>
              <a:rPr kumimoji="1" lang="zh-CN" altLang="en-US" sz="2400" dirty="0" smtClean="0"/>
              <a:t> </a:t>
            </a:r>
            <a:r>
              <a:rPr kumimoji="1" lang="en-US" altLang="zh-CN" sz="2400" dirty="0" smtClean="0"/>
              <a:t>easy</a:t>
            </a:r>
            <a:r>
              <a:rPr kumimoji="1" lang="zh-CN" altLang="en-US" sz="2400" dirty="0" smtClean="0"/>
              <a:t> </a:t>
            </a:r>
            <a:r>
              <a:rPr kumimoji="1" lang="en-US" altLang="zh-CN" sz="2400" dirty="0" smtClean="0"/>
              <a:t>to</a:t>
            </a:r>
            <a:r>
              <a:rPr kumimoji="1" lang="zh-CN" altLang="en-US" sz="2400" dirty="0" smtClean="0"/>
              <a:t> </a:t>
            </a:r>
            <a:r>
              <a:rPr kumimoji="1" lang="en-US" altLang="zh-CN" sz="2400" dirty="0" smtClean="0"/>
              <a:t>perform</a:t>
            </a:r>
            <a:r>
              <a:rPr kumimoji="1" lang="zh-CN" altLang="en-US" sz="2400" dirty="0" smtClean="0"/>
              <a:t> </a:t>
            </a:r>
            <a:r>
              <a:rPr kumimoji="1" lang="en-US" altLang="zh-CN" sz="2400" dirty="0" smtClean="0"/>
              <a:t>editing</a:t>
            </a:r>
          </a:p>
          <a:p>
            <a:pPr lvl="1">
              <a:lnSpc>
                <a:spcPct val="120000"/>
              </a:lnSpc>
            </a:pPr>
            <a:r>
              <a:rPr kumimoji="1" lang="en-US" altLang="zh-CN" sz="2400" dirty="0" smtClean="0"/>
              <a:t>More</a:t>
            </a:r>
            <a:r>
              <a:rPr kumimoji="1" lang="zh-CN" altLang="en-US" sz="2400" dirty="0" smtClean="0"/>
              <a:t> </a:t>
            </a:r>
            <a:r>
              <a:rPr kumimoji="1" lang="en-US" altLang="zh-CN" sz="2400" dirty="0" smtClean="0"/>
              <a:t>likely</a:t>
            </a:r>
            <a:r>
              <a:rPr kumimoji="1" lang="zh-CN" altLang="en-US" sz="2400" dirty="0" smtClean="0"/>
              <a:t> </a:t>
            </a:r>
            <a:r>
              <a:rPr kumimoji="1" lang="en-US" altLang="zh-CN" sz="2400" dirty="0" smtClean="0"/>
              <a:t>to</a:t>
            </a:r>
            <a:r>
              <a:rPr kumimoji="1" lang="zh-CN" altLang="en-US" sz="2400" dirty="0" smtClean="0"/>
              <a:t> </a:t>
            </a:r>
            <a:r>
              <a:rPr kumimoji="1" lang="en-US" altLang="zh-CN" sz="2400" dirty="0" smtClean="0"/>
              <a:t>experience</a:t>
            </a:r>
            <a:r>
              <a:rPr kumimoji="1" lang="zh-CN" altLang="en-US" sz="2400" dirty="0" smtClean="0"/>
              <a:t> </a:t>
            </a:r>
            <a:r>
              <a:rPr kumimoji="1" lang="en-US" altLang="zh-CN" sz="2400" dirty="0" smtClean="0"/>
              <a:t>low</a:t>
            </a:r>
            <a:r>
              <a:rPr kumimoji="1" lang="zh-CN" altLang="en-US" sz="2400" dirty="0" smtClean="0"/>
              <a:t> </a:t>
            </a:r>
            <a:r>
              <a:rPr kumimoji="1" lang="en-US" altLang="zh-CN" sz="2400" dirty="0" smtClean="0"/>
              <a:t>transferring</a:t>
            </a:r>
            <a:r>
              <a:rPr kumimoji="1" lang="zh-CN" altLang="en-US" sz="2400" dirty="0" smtClean="0"/>
              <a:t> </a:t>
            </a:r>
            <a:r>
              <a:rPr kumimoji="1" lang="en-US" altLang="zh-CN" sz="2400" dirty="0" smtClean="0"/>
              <a:t>performance</a:t>
            </a:r>
          </a:p>
          <a:p>
            <a:pPr>
              <a:lnSpc>
                <a:spcPct val="120000"/>
              </a:lnSpc>
            </a:pPr>
            <a:endParaRPr kumimoji="1" lang="zh-CN" altLang="en-US" sz="2800" dirty="0"/>
          </a:p>
        </p:txBody>
      </p:sp>
      <p:sp>
        <p:nvSpPr>
          <p:cNvPr id="4" name="页脚占位符 3"/>
          <p:cNvSpPr>
            <a:spLocks noGrp="1"/>
          </p:cNvSpPr>
          <p:nvPr>
            <p:ph type="ftr" sz="quarter" idx="11"/>
          </p:nvPr>
        </p:nvSpPr>
        <p:spPr/>
        <p:txBody>
          <a:bodyPr/>
          <a:lstStyle/>
          <a:p>
            <a:r>
              <a:rPr lang="en-US" altLang="zh-CN" smtClean="0"/>
              <a:t>IMC 2016, Santa</a:t>
            </a:r>
            <a:r>
              <a:rPr lang="zh-CN" altLang="en-US" smtClean="0"/>
              <a:t> </a:t>
            </a:r>
            <a:r>
              <a:rPr lang="en-US" altLang="zh-CN" smtClean="0"/>
              <a:t>Monica, CA</a:t>
            </a:r>
            <a:endParaRPr lang="zh-CN" altLang="en-US" dirty="0"/>
          </a:p>
        </p:txBody>
      </p:sp>
      <p:pic>
        <p:nvPicPr>
          <p:cNvPr id="7" name="图片 6"/>
          <p:cNvPicPr>
            <a:picLocks noChangeAspect="1"/>
          </p:cNvPicPr>
          <p:nvPr/>
        </p:nvPicPr>
        <p:blipFill>
          <a:blip r:embed="rId3"/>
          <a:stretch>
            <a:fillRect/>
          </a:stretch>
        </p:blipFill>
        <p:spPr>
          <a:xfrm>
            <a:off x="7308304" y="2276872"/>
            <a:ext cx="1368152" cy="2434984"/>
          </a:xfrm>
          <a:prstGeom prst="rect">
            <a:avLst/>
          </a:prstGeom>
        </p:spPr>
      </p:pic>
      <p:pic>
        <p:nvPicPr>
          <p:cNvPr id="8" name="图片 7"/>
          <p:cNvPicPr>
            <a:picLocks noChangeAspect="1"/>
          </p:cNvPicPr>
          <p:nvPr/>
        </p:nvPicPr>
        <p:blipFill>
          <a:blip r:embed="rId4"/>
          <a:stretch>
            <a:fillRect/>
          </a:stretch>
        </p:blipFill>
        <p:spPr>
          <a:xfrm>
            <a:off x="219596" y="2204864"/>
            <a:ext cx="3416300" cy="2387600"/>
          </a:xfrm>
          <a:prstGeom prst="rect">
            <a:avLst/>
          </a:prstGeom>
        </p:spPr>
      </p:pic>
      <p:pic>
        <p:nvPicPr>
          <p:cNvPr id="9" name="图片 8"/>
          <p:cNvPicPr>
            <a:picLocks noChangeAspect="1"/>
          </p:cNvPicPr>
          <p:nvPr/>
        </p:nvPicPr>
        <p:blipFill rotWithShape="1">
          <a:blip r:embed="rId5"/>
          <a:srcRect b="24737"/>
          <a:stretch/>
        </p:blipFill>
        <p:spPr>
          <a:xfrm>
            <a:off x="4067944" y="2506958"/>
            <a:ext cx="2946400" cy="2074170"/>
          </a:xfrm>
          <a:prstGeom prst="rect">
            <a:avLst/>
          </a:prstGeom>
        </p:spPr>
      </p:pic>
      <p:sp>
        <p:nvSpPr>
          <p:cNvPr id="5" name="幻灯片编号占位符 4"/>
          <p:cNvSpPr>
            <a:spLocks noGrp="1"/>
          </p:cNvSpPr>
          <p:nvPr>
            <p:ph type="sldNum" sz="quarter" idx="12"/>
          </p:nvPr>
        </p:nvSpPr>
        <p:spPr/>
        <p:txBody>
          <a:bodyPr/>
          <a:lstStyle/>
          <a:p>
            <a:fld id="{0C913308-F349-4B6D-A68A-DD1791B4A57B}" type="slidenum">
              <a:rPr lang="zh-CN" altLang="en-US" smtClean="0"/>
              <a:pPr/>
              <a:t>4</a:t>
            </a:fld>
            <a:endParaRPr lang="zh-CN" altLang="en-US"/>
          </a:p>
        </p:txBody>
      </p:sp>
    </p:spTree>
    <p:extLst>
      <p:ext uri="{BB962C8B-B14F-4D97-AF65-F5344CB8AC3E}">
        <p14:creationId xmlns:p14="http://schemas.microsoft.com/office/powerpoint/2010/main" val="42139412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37"/>
          <p:cNvSpPr>
            <a:spLocks/>
          </p:cNvSpPr>
          <p:nvPr/>
        </p:nvSpPr>
        <p:spPr bwMode="auto">
          <a:xfrm>
            <a:off x="1403648" y="2420888"/>
            <a:ext cx="7560839" cy="1800200"/>
          </a:xfrm>
          <a:custGeom>
            <a:avLst/>
            <a:gdLst>
              <a:gd name="T0" fmla="*/ 2147483647 w 5760"/>
              <a:gd name="T1" fmla="*/ 0 h 2132"/>
              <a:gd name="T2" fmla="*/ 2147483647 w 5760"/>
              <a:gd name="T3" fmla="*/ 2147483647 h 2132"/>
              <a:gd name="T4" fmla="*/ 2147483647 w 5760"/>
              <a:gd name="T5" fmla="*/ 2147483647 h 2132"/>
              <a:gd name="T6" fmla="*/ 0 w 5760"/>
              <a:gd name="T7" fmla="*/ 2147483647 h 2132"/>
              <a:gd name="T8" fmla="*/ 0 w 5760"/>
              <a:gd name="T9" fmla="*/ 2147483647 h 2132"/>
              <a:gd name="T10" fmla="*/ 2147483647 w 5760"/>
              <a:gd name="T11" fmla="*/ 2147483647 h 2132"/>
              <a:gd name="T12" fmla="*/ 2147483647 w 5760"/>
              <a:gd name="T13" fmla="*/ 2147483647 h 2132"/>
              <a:gd name="T14" fmla="*/ 2147483647 w 5760"/>
              <a:gd name="T15" fmla="*/ 2147483647 h 2132"/>
              <a:gd name="T16" fmla="*/ 2147483647 w 5760"/>
              <a:gd name="T17" fmla="*/ 2147483647 h 2132"/>
              <a:gd name="T18" fmla="*/ 2147483647 w 5760"/>
              <a:gd name="T19" fmla="*/ 0 h 2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60"/>
              <a:gd name="T31" fmla="*/ 0 h 2132"/>
              <a:gd name="T32" fmla="*/ 5760 w 5760"/>
              <a:gd name="T33" fmla="*/ 2132 h 2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60" h="2132">
                <a:moveTo>
                  <a:pt x="2880" y="0"/>
                </a:moveTo>
                <a:lnTo>
                  <a:pt x="1837" y="454"/>
                </a:lnTo>
                <a:cubicBezTo>
                  <a:pt x="1837" y="454"/>
                  <a:pt x="2063" y="454"/>
                  <a:pt x="2290" y="454"/>
                </a:cubicBezTo>
                <a:cubicBezTo>
                  <a:pt x="1735" y="1140"/>
                  <a:pt x="0" y="1044"/>
                  <a:pt x="0" y="1044"/>
                </a:cubicBezTo>
                <a:lnTo>
                  <a:pt x="0" y="2132"/>
                </a:lnTo>
                <a:lnTo>
                  <a:pt x="5760" y="2132"/>
                </a:lnTo>
                <a:lnTo>
                  <a:pt x="5760" y="1021"/>
                </a:lnTo>
                <a:cubicBezTo>
                  <a:pt x="5760" y="1021"/>
                  <a:pt x="4283" y="1096"/>
                  <a:pt x="3447" y="454"/>
                </a:cubicBezTo>
                <a:cubicBezTo>
                  <a:pt x="3674" y="454"/>
                  <a:pt x="3901" y="454"/>
                  <a:pt x="3901" y="454"/>
                </a:cubicBezTo>
                <a:lnTo>
                  <a:pt x="2880" y="0"/>
                </a:lnTo>
                <a:close/>
              </a:path>
            </a:pathLst>
          </a:custGeom>
          <a:gradFill flip="none" rotWithShape="1">
            <a:gsLst>
              <a:gs pos="0">
                <a:srgbClr val="B49FDF">
                  <a:alpha val="51000"/>
                </a:srgbClr>
              </a:gs>
              <a:gs pos="100000">
                <a:srgbClr val="FFFFFF">
                  <a:alpha val="51000"/>
                </a:srgb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 name="标题 1"/>
          <p:cNvSpPr>
            <a:spLocks noGrp="1"/>
          </p:cNvSpPr>
          <p:nvPr>
            <p:ph type="title"/>
          </p:nvPr>
        </p:nvSpPr>
        <p:spPr/>
        <p:txBody>
          <a:bodyPr/>
          <a:lstStyle/>
          <a:p>
            <a:r>
              <a:rPr kumimoji="1" lang="en-US" altLang="zh-CN" dirty="0" smtClean="0"/>
              <a:t>Motivation</a:t>
            </a:r>
            <a:r>
              <a:rPr kumimoji="1" lang="zh-CN" altLang="en-US" dirty="0" smtClean="0"/>
              <a:t> </a:t>
            </a:r>
            <a:r>
              <a:rPr kumimoji="1" lang="en-US" altLang="zh-CN" dirty="0" smtClean="0"/>
              <a:t>of</a:t>
            </a:r>
            <a:r>
              <a:rPr kumimoji="1" lang="zh-CN" altLang="en-US" dirty="0" smtClean="0"/>
              <a:t> </a:t>
            </a:r>
            <a:r>
              <a:rPr kumimoji="1" lang="en-US" altLang="zh-CN" dirty="0" smtClean="0"/>
              <a:t>Our</a:t>
            </a:r>
            <a:r>
              <a:rPr kumimoji="1" lang="zh-CN" altLang="en-US" dirty="0" smtClean="0"/>
              <a:t> </a:t>
            </a:r>
            <a:r>
              <a:rPr kumimoji="1" lang="en-US" altLang="zh-CN" dirty="0" smtClean="0"/>
              <a:t>Work</a:t>
            </a:r>
            <a:endParaRPr kumimoji="1" lang="zh-CN" altLang="en-US" dirty="0"/>
          </a:p>
        </p:txBody>
      </p:sp>
      <p:sp>
        <p:nvSpPr>
          <p:cNvPr id="4" name="页脚占位符 3"/>
          <p:cNvSpPr>
            <a:spLocks noGrp="1"/>
          </p:cNvSpPr>
          <p:nvPr>
            <p:ph type="ftr" sz="quarter" idx="11"/>
          </p:nvPr>
        </p:nvSpPr>
        <p:spPr/>
        <p:txBody>
          <a:bodyPr/>
          <a:lstStyle/>
          <a:p>
            <a:r>
              <a:rPr lang="en-US" altLang="zh-CN" smtClean="0"/>
              <a:t>IMC 2016, Santa</a:t>
            </a:r>
            <a:r>
              <a:rPr lang="zh-CN" altLang="en-US" smtClean="0"/>
              <a:t> </a:t>
            </a:r>
            <a:r>
              <a:rPr lang="en-US" altLang="zh-CN" smtClean="0"/>
              <a:t>Monica, CA</a:t>
            </a:r>
            <a:endParaRPr lang="zh-CN" altLang="en-US" dirty="0"/>
          </a:p>
        </p:txBody>
      </p:sp>
      <p:sp>
        <p:nvSpPr>
          <p:cNvPr id="5" name="圆角矩形 4"/>
          <p:cNvSpPr/>
          <p:nvPr/>
        </p:nvSpPr>
        <p:spPr>
          <a:xfrm>
            <a:off x="3059832" y="1844824"/>
            <a:ext cx="1944216" cy="648072"/>
          </a:xfrm>
          <a:prstGeom prst="roundRect">
            <a:avLst/>
          </a:prstGeom>
          <a:solidFill>
            <a:srgbClr val="008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zh-CN" sz="2400" dirty="0" smtClean="0"/>
              <a:t>User</a:t>
            </a:r>
            <a:r>
              <a:rPr kumimoji="1" lang="zh-CN" altLang="en-US" sz="2400" dirty="0" smtClean="0"/>
              <a:t> </a:t>
            </a:r>
            <a:r>
              <a:rPr kumimoji="1" lang="en-US" altLang="zh-CN" sz="2400" dirty="0" err="1" smtClean="0"/>
              <a:t>QoE</a:t>
            </a:r>
            <a:endParaRPr kumimoji="1" lang="zh-CN" altLang="en-US" sz="2400" dirty="0"/>
          </a:p>
        </p:txBody>
      </p:sp>
      <p:sp>
        <p:nvSpPr>
          <p:cNvPr id="6" name="圆角矩形 5"/>
          <p:cNvSpPr/>
          <p:nvPr/>
        </p:nvSpPr>
        <p:spPr>
          <a:xfrm>
            <a:off x="5220072" y="1844824"/>
            <a:ext cx="1944216" cy="648072"/>
          </a:xfrm>
          <a:prstGeom prst="roundRect">
            <a:avLst/>
          </a:prstGeom>
          <a:solidFill>
            <a:srgbClr val="008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zh-CN" sz="2400" dirty="0"/>
              <a:t>C</a:t>
            </a:r>
            <a:r>
              <a:rPr kumimoji="1" lang="en-US" altLang="zh-CN" sz="2400" dirty="0" smtClean="0"/>
              <a:t>ost</a:t>
            </a:r>
            <a:endParaRPr kumimoji="1" lang="zh-CN" altLang="en-US" sz="2400" dirty="0"/>
          </a:p>
        </p:txBody>
      </p:sp>
      <p:sp>
        <p:nvSpPr>
          <p:cNvPr id="8" name="文本框 7"/>
          <p:cNvSpPr txBox="1"/>
          <p:nvPr/>
        </p:nvSpPr>
        <p:spPr>
          <a:xfrm>
            <a:off x="1331640" y="3501008"/>
            <a:ext cx="3384376" cy="2736304"/>
          </a:xfrm>
          <a:prstGeom prst="rect">
            <a:avLst/>
          </a:prstGeom>
          <a:ln>
            <a:solidFill>
              <a:schemeClr val="tx1"/>
            </a:solidFill>
            <a:prstDash val="dash"/>
          </a:ln>
        </p:spPr>
        <p:style>
          <a:lnRef idx="2">
            <a:schemeClr val="accent2"/>
          </a:lnRef>
          <a:fillRef idx="1">
            <a:schemeClr val="lt1"/>
          </a:fillRef>
          <a:effectRef idx="0">
            <a:schemeClr val="accent2"/>
          </a:effectRef>
          <a:fontRef idx="minor">
            <a:schemeClr val="dk1"/>
          </a:fontRef>
        </p:style>
        <p:txBody>
          <a:bodyPr wrap="square" rtlCol="0">
            <a:normAutofit/>
          </a:bodyPr>
          <a:lstStyle/>
          <a:p>
            <a:r>
              <a:rPr lang="en-US" altLang="zh-CN" sz="2800" i="1" dirty="0">
                <a:solidFill>
                  <a:srgbClr val="FF0000"/>
                </a:solidFill>
              </a:rPr>
              <a:t>User behavior </a:t>
            </a:r>
            <a:r>
              <a:rPr lang="en-US" altLang="zh-CN" sz="2800" i="1" dirty="0" smtClean="0">
                <a:solidFill>
                  <a:srgbClr val="FF0000"/>
                </a:solidFill>
              </a:rPr>
              <a:t>pattern</a:t>
            </a:r>
            <a:endParaRPr lang="en-US" altLang="zh-CN" sz="2800" dirty="0" smtClean="0">
              <a:solidFill>
                <a:srgbClr val="FF0000"/>
              </a:solidFill>
            </a:endParaRPr>
          </a:p>
          <a:p>
            <a:endParaRPr lang="en-US" altLang="zh-CN" sz="2400" dirty="0"/>
          </a:p>
          <a:p>
            <a:pPr algn="just"/>
            <a:r>
              <a:rPr lang="en-US" altLang="zh-CN" sz="2400" i="1" dirty="0" smtClean="0"/>
              <a:t>How</a:t>
            </a:r>
            <a:r>
              <a:rPr lang="zh-CN" altLang="en-US" sz="2400" i="1" dirty="0" smtClean="0"/>
              <a:t> </a:t>
            </a:r>
            <a:r>
              <a:rPr lang="en-US" altLang="zh-CN" sz="2400" i="1" dirty="0" smtClean="0"/>
              <a:t>mobile</a:t>
            </a:r>
            <a:r>
              <a:rPr lang="zh-CN" altLang="en-US" sz="2400" i="1" dirty="0" smtClean="0"/>
              <a:t> </a:t>
            </a:r>
            <a:r>
              <a:rPr lang="en-US" altLang="zh-CN" sz="2400" i="1" dirty="0" smtClean="0"/>
              <a:t>users</a:t>
            </a:r>
            <a:r>
              <a:rPr lang="zh-CN" altLang="en-US" sz="2400" i="1" dirty="0" smtClean="0"/>
              <a:t> </a:t>
            </a:r>
            <a:r>
              <a:rPr lang="en-US" altLang="zh-CN" sz="2400" i="1" dirty="0" smtClean="0"/>
              <a:t>behave</a:t>
            </a:r>
            <a:r>
              <a:rPr lang="zh-CN" altLang="en-US" sz="2400" i="1" dirty="0" smtClean="0"/>
              <a:t> </a:t>
            </a:r>
            <a:r>
              <a:rPr lang="en-US" altLang="zh-CN" sz="2400" i="1" dirty="0" smtClean="0"/>
              <a:t>when</a:t>
            </a:r>
            <a:r>
              <a:rPr lang="zh-CN" altLang="en-US" sz="2400" i="1" dirty="0" smtClean="0"/>
              <a:t> </a:t>
            </a:r>
            <a:r>
              <a:rPr lang="en-US" altLang="zh-CN" sz="2400" i="1" dirty="0" smtClean="0"/>
              <a:t>accessing</a:t>
            </a:r>
            <a:r>
              <a:rPr lang="zh-CN" altLang="en-US" sz="2400" i="1" dirty="0" smtClean="0"/>
              <a:t> </a:t>
            </a:r>
            <a:r>
              <a:rPr lang="en-US" altLang="zh-CN" sz="2400" i="1" dirty="0" smtClean="0"/>
              <a:t>the</a:t>
            </a:r>
            <a:r>
              <a:rPr lang="zh-CN" altLang="en-US" sz="2400" i="1" dirty="0" smtClean="0"/>
              <a:t>  </a:t>
            </a:r>
            <a:r>
              <a:rPr lang="en-US" altLang="zh-CN" sz="2400" i="1" dirty="0" smtClean="0"/>
              <a:t>cloud</a:t>
            </a:r>
            <a:r>
              <a:rPr lang="zh-CN" altLang="en-US" sz="2400" i="1" dirty="0" smtClean="0"/>
              <a:t> </a:t>
            </a:r>
            <a:r>
              <a:rPr lang="en-US" altLang="zh-CN" sz="2400" i="1" dirty="0" smtClean="0"/>
              <a:t>storage</a:t>
            </a:r>
            <a:r>
              <a:rPr lang="zh-CN" altLang="en-US" sz="2400" i="1" dirty="0" smtClean="0"/>
              <a:t> </a:t>
            </a:r>
            <a:r>
              <a:rPr lang="en-US" altLang="zh-CN" sz="2400" i="1" dirty="0" smtClean="0"/>
              <a:t>services:</a:t>
            </a:r>
            <a:r>
              <a:rPr lang="zh-CN" altLang="en-US" sz="2400" i="1" dirty="0" smtClean="0"/>
              <a:t> </a:t>
            </a:r>
            <a:r>
              <a:rPr lang="en-US" altLang="zh-CN" sz="2400" i="1" dirty="0" smtClean="0"/>
              <a:t>different</a:t>
            </a:r>
            <a:r>
              <a:rPr lang="zh-CN" altLang="en-US" sz="2400" i="1" dirty="0" smtClean="0"/>
              <a:t> </a:t>
            </a:r>
            <a:r>
              <a:rPr lang="en-US" altLang="zh-CN" sz="2400" i="1" dirty="0" smtClean="0"/>
              <a:t>from</a:t>
            </a:r>
            <a:r>
              <a:rPr lang="zh-CN" altLang="en-US" sz="2400" i="1" dirty="0" smtClean="0"/>
              <a:t> </a:t>
            </a:r>
            <a:r>
              <a:rPr lang="en-US" altLang="zh-CN" sz="2400" i="1" dirty="0" smtClean="0"/>
              <a:t>PC</a:t>
            </a:r>
            <a:r>
              <a:rPr lang="zh-CN" altLang="en-US" sz="2400" i="1" dirty="0" smtClean="0"/>
              <a:t> </a:t>
            </a:r>
            <a:r>
              <a:rPr lang="en-US" altLang="zh-CN" sz="2400" i="1" dirty="0" smtClean="0"/>
              <a:t>based</a:t>
            </a:r>
            <a:r>
              <a:rPr lang="zh-CN" altLang="en-US" sz="2400" i="1" dirty="0" smtClean="0"/>
              <a:t> </a:t>
            </a:r>
            <a:r>
              <a:rPr lang="en-US" altLang="zh-CN" sz="2400" i="1" dirty="0" smtClean="0"/>
              <a:t>users?</a:t>
            </a:r>
            <a:endParaRPr lang="en-US" altLang="zh-CN" sz="2400" i="1" dirty="0"/>
          </a:p>
          <a:p>
            <a:endParaRPr kumimoji="1" lang="zh-CN" altLang="en-US" sz="2400" dirty="0"/>
          </a:p>
        </p:txBody>
      </p:sp>
      <p:sp>
        <p:nvSpPr>
          <p:cNvPr id="9" name="文本框 8"/>
          <p:cNvSpPr txBox="1"/>
          <p:nvPr/>
        </p:nvSpPr>
        <p:spPr>
          <a:xfrm>
            <a:off x="5580112" y="3501008"/>
            <a:ext cx="3384376" cy="2736304"/>
          </a:xfrm>
          <a:prstGeom prst="rect">
            <a:avLst/>
          </a:prstGeom>
          <a:ln>
            <a:solidFill>
              <a:schemeClr val="tx1"/>
            </a:solidFill>
            <a:prstDash val="dash"/>
          </a:ln>
        </p:spPr>
        <p:style>
          <a:lnRef idx="2">
            <a:schemeClr val="accent2"/>
          </a:lnRef>
          <a:fillRef idx="1">
            <a:schemeClr val="lt1"/>
          </a:fillRef>
          <a:effectRef idx="0">
            <a:schemeClr val="accent2"/>
          </a:effectRef>
          <a:fontRef idx="minor">
            <a:schemeClr val="dk1"/>
          </a:fontRef>
        </p:style>
        <p:txBody>
          <a:bodyPr wrap="square" rtlCol="0">
            <a:normAutofit/>
          </a:bodyPr>
          <a:lstStyle/>
          <a:p>
            <a:r>
              <a:rPr lang="en-US" altLang="zh-CN" sz="2800" i="1" dirty="0" smtClean="0">
                <a:solidFill>
                  <a:srgbClr val="FF0000"/>
                </a:solidFill>
              </a:rPr>
              <a:t>Performance</a:t>
            </a:r>
            <a:endParaRPr lang="en-US" altLang="zh-CN" sz="2800" dirty="0" smtClean="0">
              <a:solidFill>
                <a:srgbClr val="FF0000"/>
              </a:solidFill>
            </a:endParaRPr>
          </a:p>
          <a:p>
            <a:endParaRPr lang="en-US" altLang="zh-CN" sz="2400" dirty="0"/>
          </a:p>
          <a:p>
            <a:pPr algn="just"/>
            <a:r>
              <a:rPr lang="en-US" altLang="zh-CN" sz="2400" i="1" dirty="0" smtClean="0"/>
              <a:t>What</a:t>
            </a:r>
            <a:r>
              <a:rPr lang="zh-CN" altLang="en-US" sz="2400" i="1" dirty="0" smtClean="0"/>
              <a:t> </a:t>
            </a:r>
            <a:r>
              <a:rPr lang="en-US" altLang="zh-CN" sz="2400" i="1" dirty="0" smtClean="0"/>
              <a:t>are</a:t>
            </a:r>
            <a:r>
              <a:rPr lang="zh-CN" altLang="en-US" sz="2400" i="1" dirty="0" smtClean="0"/>
              <a:t> </a:t>
            </a:r>
            <a:r>
              <a:rPr lang="en-US" altLang="zh-CN" sz="2400" i="1" dirty="0" smtClean="0"/>
              <a:t>the</a:t>
            </a:r>
            <a:r>
              <a:rPr lang="zh-CN" altLang="en-US" sz="2400" i="1" dirty="0" smtClean="0"/>
              <a:t> </a:t>
            </a:r>
            <a:r>
              <a:rPr lang="en-US" altLang="zh-CN" sz="2400" i="1" dirty="0" smtClean="0"/>
              <a:t>factors</a:t>
            </a:r>
            <a:r>
              <a:rPr lang="zh-CN" altLang="en-US" sz="2400" i="1" dirty="0" smtClean="0"/>
              <a:t> </a:t>
            </a:r>
            <a:r>
              <a:rPr lang="en-US" altLang="zh-CN" sz="2400" i="1" dirty="0" smtClean="0"/>
              <a:t>that</a:t>
            </a:r>
            <a:r>
              <a:rPr lang="zh-CN" altLang="en-US" sz="2400" i="1" dirty="0" smtClean="0"/>
              <a:t> </a:t>
            </a:r>
            <a:r>
              <a:rPr lang="en-US" altLang="zh-CN" sz="2400" i="1" dirty="0" smtClean="0"/>
              <a:t>limit</a:t>
            </a:r>
            <a:r>
              <a:rPr lang="zh-CN" altLang="en-US" sz="2400" i="1" dirty="0" smtClean="0"/>
              <a:t> </a:t>
            </a:r>
            <a:r>
              <a:rPr lang="en-US" altLang="zh-CN" sz="2400" i="1" dirty="0" smtClean="0"/>
              <a:t>the</a:t>
            </a:r>
            <a:r>
              <a:rPr lang="zh-CN" altLang="en-US" sz="2400" i="1" dirty="0" smtClean="0"/>
              <a:t> </a:t>
            </a:r>
            <a:r>
              <a:rPr lang="en-US" altLang="zh-CN" sz="2400" i="1" dirty="0" smtClean="0"/>
              <a:t>storage</a:t>
            </a:r>
            <a:r>
              <a:rPr lang="zh-CN" altLang="en-US" sz="2400" i="1" dirty="0" smtClean="0"/>
              <a:t> </a:t>
            </a:r>
            <a:r>
              <a:rPr lang="en-US" altLang="zh-CN" sz="2400" i="1" dirty="0" smtClean="0"/>
              <a:t>and</a:t>
            </a:r>
            <a:r>
              <a:rPr lang="zh-CN" altLang="en-US" sz="2400" i="1" dirty="0" smtClean="0"/>
              <a:t> </a:t>
            </a:r>
            <a:r>
              <a:rPr lang="en-US" altLang="zh-CN" sz="2400" i="1" dirty="0" smtClean="0"/>
              <a:t>retrieval</a:t>
            </a:r>
            <a:r>
              <a:rPr lang="zh-CN" altLang="en-US" sz="2400" i="1" dirty="0" smtClean="0"/>
              <a:t> </a:t>
            </a:r>
            <a:r>
              <a:rPr lang="en-US" altLang="zh-CN" sz="2400" i="1" dirty="0" smtClean="0"/>
              <a:t>performance?</a:t>
            </a:r>
            <a:endParaRPr lang="en-US" altLang="zh-CN" sz="2400" i="1" dirty="0"/>
          </a:p>
          <a:p>
            <a:endParaRPr kumimoji="1" lang="zh-CN" altLang="en-US" sz="2400" dirty="0"/>
          </a:p>
        </p:txBody>
      </p:sp>
      <p:sp>
        <p:nvSpPr>
          <p:cNvPr id="10" name="文本框 9"/>
          <p:cNvSpPr txBox="1"/>
          <p:nvPr/>
        </p:nvSpPr>
        <p:spPr>
          <a:xfrm>
            <a:off x="323528" y="1988840"/>
            <a:ext cx="1944216" cy="461665"/>
          </a:xfrm>
          <a:prstGeom prst="rect">
            <a:avLst/>
          </a:prstGeom>
          <a:noFill/>
        </p:spPr>
        <p:txBody>
          <a:bodyPr wrap="square" rtlCol="0">
            <a:spAutoFit/>
          </a:bodyPr>
          <a:lstStyle/>
          <a:p>
            <a:pPr algn="ctr"/>
            <a:r>
              <a:rPr kumimoji="1" lang="en-US" altLang="zh-CN" sz="2400" dirty="0"/>
              <a:t>P</a:t>
            </a:r>
            <a:r>
              <a:rPr kumimoji="1" lang="en-US" altLang="zh-CN" sz="2400" dirty="0" smtClean="0"/>
              <a:t>roviders</a:t>
            </a:r>
            <a:endParaRPr kumimoji="1" lang="zh-CN" altLang="en-US" sz="2400" dirty="0"/>
          </a:p>
        </p:txBody>
      </p:sp>
      <p:sp>
        <p:nvSpPr>
          <p:cNvPr id="3" name="幻灯片编号占位符 2"/>
          <p:cNvSpPr>
            <a:spLocks noGrp="1"/>
          </p:cNvSpPr>
          <p:nvPr>
            <p:ph type="sldNum" sz="quarter" idx="12"/>
          </p:nvPr>
        </p:nvSpPr>
        <p:spPr/>
        <p:txBody>
          <a:bodyPr/>
          <a:lstStyle/>
          <a:p>
            <a:fld id="{0C913308-F349-4B6D-A68A-DD1791B4A57B}" type="slidenum">
              <a:rPr lang="zh-CN" altLang="en-US" smtClean="0"/>
              <a:pPr/>
              <a:t>5</a:t>
            </a:fld>
            <a:endParaRPr lang="zh-CN" altLang="en-US"/>
          </a:p>
        </p:txBody>
      </p:sp>
    </p:spTree>
    <p:extLst>
      <p:ext uri="{BB962C8B-B14F-4D97-AF65-F5344CB8AC3E}">
        <p14:creationId xmlns:p14="http://schemas.microsoft.com/office/powerpoint/2010/main" val="10133008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Contributions</a:t>
            </a:r>
            <a:endParaRPr kumimoji="1" lang="zh-CN" altLang="en-US" dirty="0"/>
          </a:p>
        </p:txBody>
      </p:sp>
      <p:sp>
        <p:nvSpPr>
          <p:cNvPr id="3" name="内容占位符 2"/>
          <p:cNvSpPr>
            <a:spLocks noGrp="1"/>
          </p:cNvSpPr>
          <p:nvPr>
            <p:ph idx="1"/>
          </p:nvPr>
        </p:nvSpPr>
        <p:spPr>
          <a:xfrm>
            <a:off x="457200" y="1600200"/>
            <a:ext cx="8229600" cy="4709120"/>
          </a:xfrm>
        </p:spPr>
        <p:txBody>
          <a:bodyPr>
            <a:normAutofit fontScale="92500" lnSpcReduction="20000"/>
          </a:bodyPr>
          <a:lstStyle/>
          <a:p>
            <a:pPr>
              <a:lnSpc>
                <a:spcPct val="130000"/>
              </a:lnSpc>
            </a:pPr>
            <a:r>
              <a:rPr kumimoji="1" lang="en-US" altLang="zh-CN" sz="2800" dirty="0" smtClean="0">
                <a:solidFill>
                  <a:srgbClr val="FF0000"/>
                </a:solidFill>
              </a:rPr>
              <a:t>Analysis</a:t>
            </a:r>
            <a:r>
              <a:rPr kumimoji="1" lang="en-US" altLang="zh-CN" sz="2800" dirty="0" smtClean="0"/>
              <a:t>:</a:t>
            </a:r>
            <a:r>
              <a:rPr kumimoji="1" lang="zh-CN" altLang="en-US" sz="2800" dirty="0" smtClean="0"/>
              <a:t> </a:t>
            </a:r>
            <a:r>
              <a:rPr kumimoji="1" lang="en-US" altLang="zh-CN" sz="2800" dirty="0"/>
              <a:t>b</a:t>
            </a:r>
            <a:r>
              <a:rPr kumimoji="1" lang="en-US" altLang="zh-CN" sz="2800" dirty="0" smtClean="0"/>
              <a:t>ased</a:t>
            </a:r>
            <a:r>
              <a:rPr kumimoji="1" lang="zh-CN" altLang="en-US" sz="2800" dirty="0" smtClean="0"/>
              <a:t> </a:t>
            </a:r>
            <a:r>
              <a:rPr kumimoji="1" lang="en-US" altLang="zh-CN" sz="2800" dirty="0" smtClean="0"/>
              <a:t>on</a:t>
            </a:r>
            <a:r>
              <a:rPr kumimoji="1" lang="zh-CN" altLang="en-US" sz="2800" dirty="0" smtClean="0"/>
              <a:t> </a:t>
            </a:r>
            <a:r>
              <a:rPr kumimoji="1" lang="en-US" altLang="zh-CN" sz="2800" dirty="0" smtClean="0"/>
              <a:t>350</a:t>
            </a:r>
            <a:r>
              <a:rPr kumimoji="1" lang="zh-CN" altLang="en-US" sz="2800" dirty="0" smtClean="0"/>
              <a:t> </a:t>
            </a:r>
            <a:r>
              <a:rPr kumimoji="1" lang="en-US" altLang="zh-CN" sz="2800" dirty="0" smtClean="0"/>
              <a:t>million</a:t>
            </a:r>
            <a:r>
              <a:rPr kumimoji="1" lang="zh-CN" altLang="en-US" sz="2800" dirty="0" smtClean="0"/>
              <a:t> </a:t>
            </a:r>
            <a:r>
              <a:rPr kumimoji="1" lang="en-US" altLang="zh-CN" sz="2800" dirty="0" smtClean="0"/>
              <a:t>HTTP</a:t>
            </a:r>
            <a:r>
              <a:rPr kumimoji="1" lang="zh-CN" altLang="en-US" sz="2800" dirty="0" smtClean="0"/>
              <a:t> </a:t>
            </a:r>
            <a:r>
              <a:rPr kumimoji="1" lang="en-US" altLang="zh-CN" sz="2800" dirty="0" smtClean="0"/>
              <a:t>logs</a:t>
            </a:r>
            <a:r>
              <a:rPr kumimoji="1" lang="zh-CN" altLang="en-US" sz="2800" dirty="0" smtClean="0"/>
              <a:t> </a:t>
            </a:r>
            <a:r>
              <a:rPr kumimoji="1" lang="en-US" altLang="zh-CN" sz="2800" dirty="0" smtClean="0"/>
              <a:t>from</a:t>
            </a:r>
            <a:r>
              <a:rPr kumimoji="1" lang="zh-CN" altLang="en-US" sz="2800" dirty="0" smtClean="0"/>
              <a:t> </a:t>
            </a:r>
            <a:r>
              <a:rPr kumimoji="1" lang="en-US" altLang="zh-CN" sz="2800" dirty="0" smtClean="0"/>
              <a:t>a</a:t>
            </a:r>
            <a:r>
              <a:rPr kumimoji="1" lang="zh-CN" altLang="en-US" sz="2800" dirty="0" smtClean="0"/>
              <a:t> </a:t>
            </a:r>
            <a:r>
              <a:rPr kumimoji="1" lang="en-US" altLang="zh-CN" sz="2800" dirty="0" smtClean="0"/>
              <a:t>large-scale</a:t>
            </a:r>
            <a:r>
              <a:rPr kumimoji="1" lang="zh-CN" altLang="en-US" sz="2800" dirty="0" smtClean="0"/>
              <a:t> </a:t>
            </a:r>
            <a:r>
              <a:rPr kumimoji="1" lang="en-US" altLang="zh-CN" sz="2800" dirty="0" smtClean="0"/>
              <a:t>personal</a:t>
            </a:r>
            <a:r>
              <a:rPr kumimoji="1" lang="zh-CN" altLang="en-US" sz="2800" dirty="0" smtClean="0"/>
              <a:t> </a:t>
            </a:r>
            <a:r>
              <a:rPr kumimoji="1" lang="en-US" altLang="zh-CN" sz="2800" dirty="0" smtClean="0"/>
              <a:t>cloud</a:t>
            </a:r>
            <a:r>
              <a:rPr kumimoji="1" lang="zh-CN" altLang="en-US" sz="2800" dirty="0" smtClean="0"/>
              <a:t> </a:t>
            </a:r>
            <a:r>
              <a:rPr kumimoji="1" lang="en-US" altLang="zh-CN" sz="2800" dirty="0" smtClean="0"/>
              <a:t>storage</a:t>
            </a:r>
            <a:r>
              <a:rPr kumimoji="1" lang="zh-CN" altLang="en-US" sz="2800" dirty="0" smtClean="0"/>
              <a:t> </a:t>
            </a:r>
            <a:r>
              <a:rPr kumimoji="1" lang="en-US" altLang="zh-CN" sz="2800" dirty="0" smtClean="0"/>
              <a:t>service</a:t>
            </a:r>
          </a:p>
          <a:p>
            <a:pPr lvl="1">
              <a:lnSpc>
                <a:spcPct val="130000"/>
              </a:lnSpc>
            </a:pPr>
            <a:r>
              <a:rPr kumimoji="1" lang="en-US" altLang="zh-CN" sz="2400" dirty="0" smtClean="0"/>
              <a:t>We</a:t>
            </a:r>
            <a:r>
              <a:rPr kumimoji="1" lang="zh-CN" altLang="en-US" sz="2400" dirty="0" smtClean="0"/>
              <a:t> </a:t>
            </a:r>
            <a:r>
              <a:rPr kumimoji="1" lang="en-US" altLang="zh-CN" sz="2400" dirty="0" smtClean="0"/>
              <a:t>(are</a:t>
            </a:r>
            <a:r>
              <a:rPr kumimoji="1" lang="zh-CN" altLang="en-US" sz="2400" dirty="0" smtClean="0"/>
              <a:t> </a:t>
            </a:r>
            <a:r>
              <a:rPr kumimoji="1" lang="en-US" altLang="zh-CN" sz="2400" dirty="0" smtClean="0"/>
              <a:t>among</a:t>
            </a:r>
            <a:r>
              <a:rPr kumimoji="1" lang="zh-CN" altLang="en-US" sz="2400" dirty="0" smtClean="0"/>
              <a:t> </a:t>
            </a:r>
            <a:r>
              <a:rPr kumimoji="1" lang="en-US" altLang="zh-CN" sz="2400" dirty="0" smtClean="0"/>
              <a:t>the</a:t>
            </a:r>
            <a:r>
              <a:rPr kumimoji="1" lang="zh-CN" altLang="en-US" sz="2400" dirty="0" smtClean="0"/>
              <a:t> </a:t>
            </a:r>
            <a:r>
              <a:rPr kumimoji="1" lang="en-US" altLang="zh-CN" sz="2400" dirty="0" smtClean="0"/>
              <a:t>first</a:t>
            </a:r>
            <a:r>
              <a:rPr kumimoji="1" lang="zh-CN" altLang="en-US" sz="2400" dirty="0" smtClean="0"/>
              <a:t> </a:t>
            </a:r>
            <a:r>
              <a:rPr kumimoji="1" lang="en-US" altLang="zh-CN" sz="2400" dirty="0" smtClean="0"/>
              <a:t>to)</a:t>
            </a:r>
            <a:r>
              <a:rPr kumimoji="1" lang="zh-CN" altLang="en-US" sz="2400" dirty="0" smtClean="0"/>
              <a:t> </a:t>
            </a:r>
            <a:r>
              <a:rPr kumimoji="1" lang="en-US" altLang="zh-CN" sz="2400" dirty="0" smtClean="0"/>
              <a:t>characterize</a:t>
            </a:r>
            <a:r>
              <a:rPr kumimoji="1" lang="zh-CN" altLang="en-US" sz="2400" dirty="0" smtClean="0"/>
              <a:t> </a:t>
            </a:r>
            <a:r>
              <a:rPr kumimoji="1" lang="en-US" altLang="zh-CN" sz="2400" dirty="0" smtClean="0"/>
              <a:t>mobile</a:t>
            </a:r>
            <a:r>
              <a:rPr kumimoji="1" lang="zh-CN" altLang="en-US" sz="2400" dirty="0" smtClean="0"/>
              <a:t> </a:t>
            </a:r>
            <a:r>
              <a:rPr kumimoji="1" lang="en-US" altLang="zh-CN" sz="2400" dirty="0" smtClean="0"/>
              <a:t>user</a:t>
            </a:r>
            <a:r>
              <a:rPr kumimoji="1" lang="zh-CN" altLang="en-US" sz="2400" dirty="0" smtClean="0"/>
              <a:t> </a:t>
            </a:r>
            <a:r>
              <a:rPr kumimoji="1" lang="en-US" altLang="zh-CN" sz="2400" dirty="0" smtClean="0"/>
              <a:t>behavior</a:t>
            </a:r>
            <a:r>
              <a:rPr kumimoji="1" lang="zh-CN" altLang="en-US" sz="2400" dirty="0" smtClean="0"/>
              <a:t> </a:t>
            </a:r>
            <a:r>
              <a:rPr kumimoji="1" lang="en-US" altLang="zh-CN" sz="2400" dirty="0" smtClean="0"/>
              <a:t>when</a:t>
            </a:r>
            <a:r>
              <a:rPr kumimoji="1" lang="zh-CN" altLang="en-US" sz="2400" dirty="0" smtClean="0"/>
              <a:t> </a:t>
            </a:r>
            <a:r>
              <a:rPr kumimoji="1" lang="en-US" altLang="zh-CN" sz="2400" dirty="0" smtClean="0"/>
              <a:t>accessing</a:t>
            </a:r>
            <a:r>
              <a:rPr kumimoji="1" lang="zh-CN" altLang="en-US" sz="2400" dirty="0" smtClean="0"/>
              <a:t> </a:t>
            </a:r>
            <a:r>
              <a:rPr kumimoji="1" lang="en-US" altLang="zh-CN" sz="2400" dirty="0" smtClean="0"/>
              <a:t>the</a:t>
            </a:r>
            <a:r>
              <a:rPr kumimoji="1" lang="zh-CN" altLang="en-US" sz="2400" dirty="0" smtClean="0"/>
              <a:t> </a:t>
            </a:r>
            <a:r>
              <a:rPr kumimoji="1" lang="en-US" altLang="zh-CN" sz="2400" dirty="0" smtClean="0"/>
              <a:t>service</a:t>
            </a:r>
          </a:p>
          <a:p>
            <a:pPr lvl="1">
              <a:lnSpc>
                <a:spcPct val="130000"/>
              </a:lnSpc>
            </a:pPr>
            <a:r>
              <a:rPr kumimoji="1" lang="en-US" altLang="zh-CN" sz="2400" dirty="0" smtClean="0"/>
              <a:t>We</a:t>
            </a:r>
            <a:r>
              <a:rPr kumimoji="1" lang="zh-CN" altLang="en-US" sz="2400" dirty="0" smtClean="0"/>
              <a:t> </a:t>
            </a:r>
            <a:r>
              <a:rPr kumimoji="1" lang="en-US" altLang="zh-CN" sz="2400" dirty="0"/>
              <a:t>i</a:t>
            </a:r>
            <a:r>
              <a:rPr kumimoji="1" lang="en-US" altLang="zh-CN" sz="2400" dirty="0" smtClean="0"/>
              <a:t>dentify</a:t>
            </a:r>
            <a:r>
              <a:rPr kumimoji="1" lang="zh-CN" altLang="en-US" sz="2400" dirty="0" smtClean="0"/>
              <a:t> </a:t>
            </a:r>
            <a:r>
              <a:rPr kumimoji="1" lang="en-US" altLang="zh-CN" sz="2400" dirty="0" smtClean="0"/>
              <a:t>two</a:t>
            </a:r>
            <a:r>
              <a:rPr kumimoji="1" lang="zh-CN" altLang="en-US" sz="2400" dirty="0" smtClean="0"/>
              <a:t> </a:t>
            </a:r>
            <a:r>
              <a:rPr kumimoji="1" lang="en-US" altLang="zh-CN" sz="2400" dirty="0" smtClean="0"/>
              <a:t>important</a:t>
            </a:r>
            <a:r>
              <a:rPr kumimoji="1" lang="zh-CN" altLang="en-US" sz="2400" dirty="0" smtClean="0"/>
              <a:t> </a:t>
            </a:r>
            <a:r>
              <a:rPr kumimoji="1" lang="en-US" altLang="zh-CN" sz="2400" dirty="0" smtClean="0"/>
              <a:t>factors</a:t>
            </a:r>
            <a:r>
              <a:rPr kumimoji="1" lang="zh-CN" altLang="en-US" sz="2400" dirty="0" smtClean="0"/>
              <a:t> </a:t>
            </a:r>
            <a:r>
              <a:rPr kumimoji="1" lang="en-US" altLang="zh-CN" sz="2400" dirty="0" smtClean="0"/>
              <a:t>that</a:t>
            </a:r>
            <a:r>
              <a:rPr kumimoji="1" lang="zh-CN" altLang="en-US" sz="2400" dirty="0" smtClean="0"/>
              <a:t> </a:t>
            </a:r>
            <a:r>
              <a:rPr kumimoji="1" lang="en-US" altLang="zh-CN" sz="2400" dirty="0" smtClean="0"/>
              <a:t>limit</a:t>
            </a:r>
            <a:r>
              <a:rPr kumimoji="1" lang="zh-CN" altLang="en-US" sz="2400" dirty="0" smtClean="0"/>
              <a:t> </a:t>
            </a:r>
            <a:r>
              <a:rPr kumimoji="1" lang="en-US" altLang="zh-CN" sz="2400" dirty="0" smtClean="0"/>
              <a:t>TCP</a:t>
            </a:r>
            <a:r>
              <a:rPr kumimoji="1" lang="zh-CN" altLang="en-US" sz="2400" dirty="0" smtClean="0"/>
              <a:t> </a:t>
            </a:r>
            <a:r>
              <a:rPr kumimoji="1" lang="en-US" altLang="zh-CN" sz="2400" dirty="0" smtClean="0"/>
              <a:t>data</a:t>
            </a:r>
            <a:r>
              <a:rPr kumimoji="1" lang="zh-CN" altLang="en-US" sz="2400" dirty="0" smtClean="0"/>
              <a:t> </a:t>
            </a:r>
            <a:r>
              <a:rPr kumimoji="1" lang="en-US" altLang="zh-CN" sz="2400" dirty="0" smtClean="0"/>
              <a:t>transmission</a:t>
            </a:r>
            <a:r>
              <a:rPr kumimoji="1" lang="zh-CN" altLang="en-US" sz="2400" dirty="0" smtClean="0"/>
              <a:t> </a:t>
            </a:r>
            <a:r>
              <a:rPr kumimoji="1" lang="en-US" altLang="zh-CN" sz="2400" dirty="0" smtClean="0"/>
              <a:t>performance</a:t>
            </a:r>
          </a:p>
          <a:p>
            <a:pPr>
              <a:lnSpc>
                <a:spcPct val="130000"/>
              </a:lnSpc>
            </a:pPr>
            <a:r>
              <a:rPr kumimoji="1" lang="en-US" altLang="zh-CN" sz="2800" dirty="0" smtClean="0">
                <a:solidFill>
                  <a:srgbClr val="FF0000"/>
                </a:solidFill>
              </a:rPr>
              <a:t>Suggestions</a:t>
            </a:r>
            <a:r>
              <a:rPr kumimoji="1" lang="en-US" altLang="zh-CN" sz="2800" dirty="0" smtClean="0"/>
              <a:t>:</a:t>
            </a:r>
            <a:r>
              <a:rPr kumimoji="1" lang="zh-CN" altLang="en-US" sz="2800" dirty="0" smtClean="0"/>
              <a:t> </a:t>
            </a:r>
            <a:r>
              <a:rPr kumimoji="1" lang="en-US" altLang="zh-CN" sz="2800" dirty="0"/>
              <a:t>w</a:t>
            </a:r>
            <a:r>
              <a:rPr kumimoji="1" lang="en-US" altLang="zh-CN" sz="2800" dirty="0" smtClean="0"/>
              <a:t>e</a:t>
            </a:r>
            <a:r>
              <a:rPr kumimoji="1" lang="zh-CN" altLang="en-US" sz="2800" dirty="0" smtClean="0"/>
              <a:t> </a:t>
            </a:r>
            <a:r>
              <a:rPr kumimoji="1" lang="en-US" altLang="zh-CN" sz="2800" dirty="0"/>
              <a:t>p</a:t>
            </a:r>
            <a:r>
              <a:rPr kumimoji="1" lang="en-US" altLang="zh-CN" sz="2800" dirty="0" smtClean="0"/>
              <a:t>rovide</a:t>
            </a:r>
            <a:r>
              <a:rPr kumimoji="1" lang="zh-CN" altLang="en-US" sz="2800" dirty="0" smtClean="0"/>
              <a:t> </a:t>
            </a:r>
            <a:r>
              <a:rPr kumimoji="1" lang="en-US" altLang="zh-CN" sz="2800" dirty="0" smtClean="0"/>
              <a:t>a bunch</a:t>
            </a:r>
            <a:r>
              <a:rPr kumimoji="1" lang="zh-CN" altLang="en-US" sz="2800" dirty="0" smtClean="0"/>
              <a:t> </a:t>
            </a:r>
            <a:r>
              <a:rPr kumimoji="1" lang="en-US" altLang="zh-CN" sz="2800" dirty="0" smtClean="0"/>
              <a:t>of</a:t>
            </a:r>
            <a:r>
              <a:rPr kumimoji="1" lang="zh-CN" altLang="en-US" sz="2800" dirty="0" smtClean="0"/>
              <a:t> </a:t>
            </a:r>
            <a:r>
              <a:rPr kumimoji="1" lang="en-US" altLang="zh-CN" sz="2800" dirty="0" smtClean="0"/>
              <a:t>recommendations</a:t>
            </a:r>
            <a:r>
              <a:rPr kumimoji="1" lang="zh-CN" altLang="en-US" sz="2800" dirty="0" smtClean="0"/>
              <a:t> </a:t>
            </a:r>
            <a:r>
              <a:rPr kumimoji="1" lang="en-US" altLang="zh-CN" sz="2800" dirty="0" smtClean="0"/>
              <a:t>for</a:t>
            </a:r>
            <a:r>
              <a:rPr kumimoji="1" lang="zh-CN" altLang="en-US" sz="2800" dirty="0" smtClean="0"/>
              <a:t> </a:t>
            </a:r>
            <a:r>
              <a:rPr kumimoji="1" lang="en-US" altLang="zh-CN" sz="2800" dirty="0" smtClean="0"/>
              <a:t>the</a:t>
            </a:r>
            <a:r>
              <a:rPr kumimoji="1" lang="zh-CN" altLang="en-US" sz="2800" dirty="0" smtClean="0"/>
              <a:t> </a:t>
            </a:r>
            <a:r>
              <a:rPr kumimoji="1" lang="en-US" altLang="zh-CN" sz="2800" dirty="0" smtClean="0"/>
              <a:t>system</a:t>
            </a:r>
            <a:r>
              <a:rPr kumimoji="1" lang="zh-CN" altLang="en-US" sz="2800" dirty="0" smtClean="0"/>
              <a:t> </a:t>
            </a:r>
            <a:r>
              <a:rPr kumimoji="1" lang="en-US" altLang="zh-CN" sz="2800" dirty="0" smtClean="0"/>
              <a:t>optimization</a:t>
            </a:r>
          </a:p>
          <a:p>
            <a:pPr>
              <a:lnSpc>
                <a:spcPct val="130000"/>
              </a:lnSpc>
            </a:pPr>
            <a:r>
              <a:rPr kumimoji="1" lang="en-US" altLang="zh-CN" sz="2800" dirty="0" smtClean="0">
                <a:solidFill>
                  <a:srgbClr val="FF0000"/>
                </a:solidFill>
              </a:rPr>
              <a:t>Dataset</a:t>
            </a:r>
            <a:r>
              <a:rPr kumimoji="1" lang="en-US" altLang="zh-CN" sz="2800" dirty="0" smtClean="0"/>
              <a:t>:</a:t>
            </a:r>
            <a:r>
              <a:rPr kumimoji="1" lang="zh-CN" altLang="en-US" sz="2800" dirty="0" smtClean="0"/>
              <a:t> </a:t>
            </a:r>
            <a:r>
              <a:rPr kumimoji="1" lang="en-US" altLang="zh-CN" sz="2800" dirty="0"/>
              <a:t>w</a:t>
            </a:r>
            <a:r>
              <a:rPr kumimoji="1" lang="en-US" altLang="zh-CN" sz="2800" dirty="0" smtClean="0"/>
              <a:t>e</a:t>
            </a:r>
            <a:r>
              <a:rPr kumimoji="1" lang="zh-CN" altLang="en-US" sz="2800" dirty="0" smtClean="0"/>
              <a:t> </a:t>
            </a:r>
            <a:r>
              <a:rPr kumimoji="1" lang="en-US" altLang="zh-CN" sz="2800" dirty="0" smtClean="0"/>
              <a:t>make</a:t>
            </a:r>
            <a:r>
              <a:rPr kumimoji="1" lang="zh-CN" altLang="en-US" sz="2800" dirty="0" smtClean="0"/>
              <a:t> </a:t>
            </a:r>
            <a:r>
              <a:rPr kumimoji="1" lang="en-US" altLang="zh-CN" sz="2800" dirty="0" smtClean="0"/>
              <a:t>our</a:t>
            </a:r>
            <a:r>
              <a:rPr kumimoji="1" lang="zh-CN" altLang="en-US" sz="2800" dirty="0" smtClean="0"/>
              <a:t> </a:t>
            </a:r>
            <a:r>
              <a:rPr kumimoji="1" lang="en-US" altLang="zh-CN" sz="2800" dirty="0" smtClean="0"/>
              <a:t>dataset</a:t>
            </a:r>
            <a:r>
              <a:rPr kumimoji="1" lang="zh-CN" altLang="en-US" sz="2800" dirty="0" smtClean="0"/>
              <a:t> </a:t>
            </a:r>
            <a:r>
              <a:rPr kumimoji="1" lang="en-US" altLang="zh-CN" sz="2800" dirty="0" smtClean="0"/>
              <a:t>publicly</a:t>
            </a:r>
            <a:r>
              <a:rPr kumimoji="1" lang="zh-CN" altLang="en-US" sz="2800" dirty="0" smtClean="0"/>
              <a:t> </a:t>
            </a:r>
            <a:r>
              <a:rPr kumimoji="1" lang="en-US" altLang="zh-CN" sz="2800" dirty="0" smtClean="0"/>
              <a:t>available</a:t>
            </a:r>
            <a:r>
              <a:rPr kumimoji="1" lang="zh-CN" altLang="en-US" sz="2800" dirty="0" smtClean="0"/>
              <a:t> </a:t>
            </a:r>
            <a:r>
              <a:rPr kumimoji="1" lang="en-US" altLang="zh-CN" sz="2800" dirty="0" smtClean="0"/>
              <a:t>to</a:t>
            </a:r>
            <a:r>
              <a:rPr kumimoji="1" lang="zh-CN" altLang="en-US" sz="2800" dirty="0" smtClean="0"/>
              <a:t> </a:t>
            </a:r>
            <a:r>
              <a:rPr kumimoji="1" lang="en-US" altLang="zh-CN" sz="2800" dirty="0" smtClean="0"/>
              <a:t>research</a:t>
            </a:r>
            <a:r>
              <a:rPr kumimoji="1" lang="zh-CN" altLang="en-US" sz="2800" dirty="0" smtClean="0"/>
              <a:t> </a:t>
            </a:r>
            <a:r>
              <a:rPr kumimoji="1" lang="en-US" altLang="zh-CN" sz="2800" dirty="0" smtClean="0"/>
              <a:t>community</a:t>
            </a:r>
            <a:endParaRPr kumimoji="1" lang="zh-CN" altLang="en-US" sz="2800" dirty="0"/>
          </a:p>
        </p:txBody>
      </p:sp>
      <p:sp>
        <p:nvSpPr>
          <p:cNvPr id="4" name="页脚占位符 3"/>
          <p:cNvSpPr>
            <a:spLocks noGrp="1"/>
          </p:cNvSpPr>
          <p:nvPr>
            <p:ph type="ftr" sz="quarter" idx="11"/>
          </p:nvPr>
        </p:nvSpPr>
        <p:spPr/>
        <p:txBody>
          <a:bodyPr/>
          <a:lstStyle/>
          <a:p>
            <a:r>
              <a:rPr lang="en-US" altLang="zh-CN" smtClean="0"/>
              <a:t>IMC 2016, Santa</a:t>
            </a:r>
            <a:r>
              <a:rPr lang="zh-CN" altLang="en-US" smtClean="0"/>
              <a:t> </a:t>
            </a:r>
            <a:r>
              <a:rPr lang="en-US" altLang="zh-CN" smtClean="0"/>
              <a:t>Monica, CA</a:t>
            </a:r>
            <a:endParaRPr lang="zh-CN" altLang="en-US" dirty="0"/>
          </a:p>
        </p:txBody>
      </p:sp>
      <p:sp>
        <p:nvSpPr>
          <p:cNvPr id="5" name="幻灯片编号占位符 4"/>
          <p:cNvSpPr>
            <a:spLocks noGrp="1"/>
          </p:cNvSpPr>
          <p:nvPr>
            <p:ph type="sldNum" sz="quarter" idx="12"/>
          </p:nvPr>
        </p:nvSpPr>
        <p:spPr/>
        <p:txBody>
          <a:bodyPr/>
          <a:lstStyle/>
          <a:p>
            <a:fld id="{0C913308-F349-4B6D-A68A-DD1791B4A57B}" type="slidenum">
              <a:rPr lang="zh-CN" altLang="en-US" smtClean="0"/>
              <a:pPr/>
              <a:t>6</a:t>
            </a:fld>
            <a:endParaRPr lang="zh-CN" altLang="en-US"/>
          </a:p>
        </p:txBody>
      </p:sp>
    </p:spTree>
    <p:extLst>
      <p:ext uri="{BB962C8B-B14F-4D97-AF65-F5344CB8AC3E}">
        <p14:creationId xmlns:p14="http://schemas.microsoft.com/office/powerpoint/2010/main" val="23274978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556792"/>
            <a:ext cx="180020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27" descr="ICON_Cloud_Q3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412776"/>
            <a:ext cx="2592288" cy="164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kumimoji="1" lang="en-US" altLang="zh-CN" dirty="0" smtClean="0"/>
              <a:t>A</a:t>
            </a:r>
            <a:r>
              <a:rPr kumimoji="1" lang="zh-CN" altLang="en-US" dirty="0" smtClean="0"/>
              <a:t> </a:t>
            </a:r>
            <a:r>
              <a:rPr kumimoji="1" lang="en-US" altLang="zh-CN" dirty="0" smtClean="0"/>
              <a:t>glance</a:t>
            </a:r>
            <a:r>
              <a:rPr kumimoji="1" lang="zh-CN" altLang="en-US" dirty="0" smtClean="0"/>
              <a:t> </a:t>
            </a:r>
            <a:r>
              <a:rPr kumimoji="1" lang="en-US" altLang="zh-CN" dirty="0" smtClean="0"/>
              <a:t>at</a:t>
            </a:r>
            <a:r>
              <a:rPr kumimoji="1" lang="zh-CN" altLang="en-US" dirty="0" smtClean="0"/>
              <a:t> </a:t>
            </a:r>
            <a:r>
              <a:rPr kumimoji="1" lang="en-US" altLang="zh-CN" dirty="0"/>
              <a:t>t</a:t>
            </a:r>
            <a:r>
              <a:rPr kumimoji="1" lang="en-US" altLang="zh-CN" dirty="0" smtClean="0"/>
              <a:t>he examined service</a:t>
            </a:r>
            <a:endParaRPr kumimoji="1" lang="zh-CN" altLang="en-US" dirty="0"/>
          </a:p>
        </p:txBody>
      </p:sp>
      <p:sp>
        <p:nvSpPr>
          <p:cNvPr id="4" name="页脚占位符 3"/>
          <p:cNvSpPr>
            <a:spLocks noGrp="1"/>
          </p:cNvSpPr>
          <p:nvPr>
            <p:ph type="ftr" sz="quarter" idx="11"/>
          </p:nvPr>
        </p:nvSpPr>
        <p:spPr/>
        <p:txBody>
          <a:bodyPr/>
          <a:lstStyle/>
          <a:p>
            <a:r>
              <a:rPr lang="en-US" altLang="zh-CN" smtClean="0"/>
              <a:t>IMC 2016, Santa</a:t>
            </a:r>
            <a:r>
              <a:rPr lang="zh-CN" altLang="en-US" smtClean="0"/>
              <a:t> </a:t>
            </a:r>
            <a:r>
              <a:rPr lang="en-US" altLang="zh-CN" smtClean="0"/>
              <a:t>Monica, CA</a:t>
            </a:r>
            <a:endParaRPr lang="zh-CN" altLang="en-US" dirty="0"/>
          </a:p>
        </p:txBody>
      </p:sp>
      <p:pic>
        <p:nvPicPr>
          <p:cNvPr id="6" name="图片 5"/>
          <p:cNvPicPr>
            <a:picLocks noChangeAspect="1"/>
          </p:cNvPicPr>
          <p:nvPr/>
        </p:nvPicPr>
        <p:blipFill>
          <a:blip r:embed="rId5"/>
          <a:stretch>
            <a:fillRect/>
          </a:stretch>
        </p:blipFill>
        <p:spPr>
          <a:xfrm>
            <a:off x="323528" y="1700808"/>
            <a:ext cx="936104" cy="936104"/>
          </a:xfrm>
          <a:prstGeom prst="rect">
            <a:avLst/>
          </a:prstGeom>
        </p:spPr>
      </p:pic>
      <p:pic>
        <p:nvPicPr>
          <p:cNvPr id="7" name="图片 6"/>
          <p:cNvPicPr>
            <a:picLocks noChangeAspect="1"/>
          </p:cNvPicPr>
          <p:nvPr/>
        </p:nvPicPr>
        <p:blipFill>
          <a:blip r:embed="rId6"/>
          <a:stretch>
            <a:fillRect/>
          </a:stretch>
        </p:blipFill>
        <p:spPr>
          <a:xfrm flipH="1">
            <a:off x="2483768" y="1844824"/>
            <a:ext cx="504056" cy="791344"/>
          </a:xfrm>
          <a:prstGeom prst="rect">
            <a:avLst/>
          </a:prstGeom>
        </p:spPr>
      </p:pic>
      <p:pic>
        <p:nvPicPr>
          <p:cNvPr id="10" name="图片 9"/>
          <p:cNvPicPr>
            <a:picLocks noChangeAspect="1"/>
          </p:cNvPicPr>
          <p:nvPr/>
        </p:nvPicPr>
        <p:blipFill>
          <a:blip r:embed="rId7"/>
          <a:stretch>
            <a:fillRect/>
          </a:stretch>
        </p:blipFill>
        <p:spPr>
          <a:xfrm>
            <a:off x="5436096" y="1844824"/>
            <a:ext cx="936104" cy="882612"/>
          </a:xfrm>
          <a:prstGeom prst="rect">
            <a:avLst/>
          </a:prstGeom>
        </p:spPr>
      </p:pic>
      <p:pic>
        <p:nvPicPr>
          <p:cNvPr id="11" name="图片 10"/>
          <p:cNvPicPr>
            <a:picLocks noChangeAspect="1"/>
          </p:cNvPicPr>
          <p:nvPr/>
        </p:nvPicPr>
        <p:blipFill>
          <a:blip r:embed="rId7"/>
          <a:stretch>
            <a:fillRect/>
          </a:stretch>
        </p:blipFill>
        <p:spPr>
          <a:xfrm>
            <a:off x="6012160" y="1898316"/>
            <a:ext cx="936104" cy="882612"/>
          </a:xfrm>
          <a:prstGeom prst="rect">
            <a:avLst/>
          </a:prstGeom>
        </p:spPr>
      </p:pic>
      <p:pic>
        <p:nvPicPr>
          <p:cNvPr id="13" name="图片 12"/>
          <p:cNvPicPr>
            <a:picLocks noChangeAspect="1"/>
          </p:cNvPicPr>
          <p:nvPr/>
        </p:nvPicPr>
        <p:blipFill>
          <a:blip r:embed="rId6"/>
          <a:stretch>
            <a:fillRect/>
          </a:stretch>
        </p:blipFill>
        <p:spPr>
          <a:xfrm flipH="1">
            <a:off x="3059832" y="1772816"/>
            <a:ext cx="504056" cy="791344"/>
          </a:xfrm>
          <a:prstGeom prst="rect">
            <a:avLst/>
          </a:prstGeom>
        </p:spPr>
      </p:pic>
      <p:pic>
        <p:nvPicPr>
          <p:cNvPr id="14" name="图片 13"/>
          <p:cNvPicPr>
            <a:picLocks noChangeAspect="1"/>
          </p:cNvPicPr>
          <p:nvPr/>
        </p:nvPicPr>
        <p:blipFill>
          <a:blip r:embed="rId7"/>
          <a:stretch>
            <a:fillRect/>
          </a:stretch>
        </p:blipFill>
        <p:spPr>
          <a:xfrm>
            <a:off x="6588224" y="1970324"/>
            <a:ext cx="936104" cy="882612"/>
          </a:xfrm>
          <a:prstGeom prst="rect">
            <a:avLst/>
          </a:prstGeom>
        </p:spPr>
      </p:pic>
      <p:sp>
        <p:nvSpPr>
          <p:cNvPr id="15" name="文本框 14"/>
          <p:cNvSpPr txBox="1"/>
          <p:nvPr/>
        </p:nvSpPr>
        <p:spPr>
          <a:xfrm>
            <a:off x="2235779" y="2708920"/>
            <a:ext cx="1832165" cy="369332"/>
          </a:xfrm>
          <a:prstGeom prst="rect">
            <a:avLst/>
          </a:prstGeom>
          <a:noFill/>
        </p:spPr>
        <p:txBody>
          <a:bodyPr wrap="none" rtlCol="0">
            <a:spAutoFit/>
          </a:bodyPr>
          <a:lstStyle/>
          <a:p>
            <a:r>
              <a:rPr kumimoji="1" lang="en-US" altLang="zh-CN" dirty="0" smtClean="0"/>
              <a:t>Metadata</a:t>
            </a:r>
            <a:r>
              <a:rPr kumimoji="1" lang="zh-CN" altLang="en-US" dirty="0" smtClean="0"/>
              <a:t> </a:t>
            </a:r>
            <a:r>
              <a:rPr kumimoji="1" lang="en-US" altLang="zh-CN" dirty="0" smtClean="0"/>
              <a:t>servers</a:t>
            </a:r>
            <a:endParaRPr kumimoji="1" lang="zh-CN" altLang="en-US" dirty="0"/>
          </a:p>
        </p:txBody>
      </p:sp>
      <p:sp>
        <p:nvSpPr>
          <p:cNvPr id="16" name="文本框 15"/>
          <p:cNvSpPr txBox="1"/>
          <p:nvPr/>
        </p:nvSpPr>
        <p:spPr>
          <a:xfrm>
            <a:off x="5796136" y="1556792"/>
            <a:ext cx="1633781" cy="369332"/>
          </a:xfrm>
          <a:prstGeom prst="rect">
            <a:avLst/>
          </a:prstGeom>
          <a:solidFill>
            <a:schemeClr val="bg1"/>
          </a:solidFill>
        </p:spPr>
        <p:txBody>
          <a:bodyPr wrap="none" rtlCol="0">
            <a:spAutoFit/>
          </a:bodyPr>
          <a:lstStyle/>
          <a:p>
            <a:r>
              <a:rPr kumimoji="1" lang="en-US" altLang="zh-CN" dirty="0" smtClean="0"/>
              <a:t>Storage</a:t>
            </a:r>
            <a:r>
              <a:rPr kumimoji="1" lang="zh-CN" altLang="en-US" dirty="0" smtClean="0"/>
              <a:t> </a:t>
            </a:r>
            <a:r>
              <a:rPr kumimoji="1" lang="en-US" altLang="zh-CN" dirty="0" smtClean="0"/>
              <a:t>servers</a:t>
            </a:r>
            <a:endParaRPr kumimoji="1" lang="zh-CN" altLang="en-US" dirty="0"/>
          </a:p>
        </p:txBody>
      </p:sp>
      <p:sp>
        <p:nvSpPr>
          <p:cNvPr id="17" name="文本框 16"/>
          <p:cNvSpPr txBox="1"/>
          <p:nvPr/>
        </p:nvSpPr>
        <p:spPr>
          <a:xfrm>
            <a:off x="32691" y="2564904"/>
            <a:ext cx="1415772" cy="369332"/>
          </a:xfrm>
          <a:prstGeom prst="rect">
            <a:avLst/>
          </a:prstGeom>
          <a:noFill/>
        </p:spPr>
        <p:txBody>
          <a:bodyPr wrap="none" rtlCol="0">
            <a:spAutoFit/>
          </a:bodyPr>
          <a:lstStyle/>
          <a:p>
            <a:r>
              <a:rPr kumimoji="1" lang="en-US" altLang="zh-CN" dirty="0" smtClean="0"/>
              <a:t>Login</a:t>
            </a:r>
            <a:r>
              <a:rPr kumimoji="1" lang="zh-CN" altLang="en-US" dirty="0" smtClean="0"/>
              <a:t> </a:t>
            </a:r>
            <a:r>
              <a:rPr kumimoji="1" lang="en-US" altLang="zh-CN" dirty="0" smtClean="0"/>
              <a:t>servers</a:t>
            </a:r>
            <a:endParaRPr kumimoji="1" lang="zh-CN" altLang="en-US" dirty="0"/>
          </a:p>
        </p:txBody>
      </p:sp>
      <p:pic>
        <p:nvPicPr>
          <p:cNvPr id="18" name="图片 17"/>
          <p:cNvPicPr>
            <a:picLocks noChangeAspect="1"/>
          </p:cNvPicPr>
          <p:nvPr/>
        </p:nvPicPr>
        <p:blipFill>
          <a:blip r:embed="rId8"/>
          <a:stretch>
            <a:fillRect/>
          </a:stretch>
        </p:blipFill>
        <p:spPr>
          <a:xfrm>
            <a:off x="2483768" y="4653136"/>
            <a:ext cx="1080120" cy="1621368"/>
          </a:xfrm>
          <a:prstGeom prst="rect">
            <a:avLst/>
          </a:prstGeom>
        </p:spPr>
      </p:pic>
      <p:sp>
        <p:nvSpPr>
          <p:cNvPr id="22" name="文本框 21"/>
          <p:cNvSpPr txBox="1"/>
          <p:nvPr/>
        </p:nvSpPr>
        <p:spPr>
          <a:xfrm>
            <a:off x="467544" y="4941168"/>
            <a:ext cx="1279592" cy="523220"/>
          </a:xfrm>
          <a:prstGeom prst="rect">
            <a:avLst/>
          </a:prstGeom>
          <a:noFill/>
        </p:spPr>
        <p:txBody>
          <a:bodyPr wrap="none" rtlCol="0">
            <a:spAutoFit/>
          </a:bodyPr>
          <a:lstStyle/>
          <a:p>
            <a:r>
              <a:rPr kumimoji="1" lang="en-US" altLang="zh-CN" sz="2800" dirty="0" smtClean="0">
                <a:solidFill>
                  <a:srgbClr val="FF0000"/>
                </a:solidFill>
              </a:rPr>
              <a:t>storage</a:t>
            </a:r>
            <a:endParaRPr kumimoji="1" lang="zh-CN" altLang="en-US" sz="2800" dirty="0">
              <a:solidFill>
                <a:srgbClr val="FF0000"/>
              </a:solidFill>
            </a:endParaRPr>
          </a:p>
        </p:txBody>
      </p:sp>
      <p:grpSp>
        <p:nvGrpSpPr>
          <p:cNvPr id="47" name="组 46"/>
          <p:cNvGrpSpPr/>
          <p:nvPr/>
        </p:nvGrpSpPr>
        <p:grpSpPr>
          <a:xfrm>
            <a:off x="915873" y="3078252"/>
            <a:ext cx="2143959" cy="1574884"/>
            <a:chOff x="915873" y="3078252"/>
            <a:chExt cx="2143959" cy="1574884"/>
          </a:xfrm>
        </p:grpSpPr>
        <p:cxnSp>
          <p:nvCxnSpPr>
            <p:cNvPr id="24" name="直线箭头连接符 23"/>
            <p:cNvCxnSpPr/>
            <p:nvPr/>
          </p:nvCxnSpPr>
          <p:spPr>
            <a:xfrm flipV="1">
              <a:off x="2931798" y="3078252"/>
              <a:ext cx="128034" cy="1574884"/>
            </a:xfrm>
            <a:prstGeom prst="straightConnector1">
              <a:avLst/>
            </a:prstGeom>
            <a:ln w="57150" cmpd="sng">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30" name="文本框 29"/>
            <p:cNvSpPr txBox="1"/>
            <p:nvPr/>
          </p:nvSpPr>
          <p:spPr>
            <a:xfrm>
              <a:off x="1259632" y="3429000"/>
              <a:ext cx="1733655" cy="369332"/>
            </a:xfrm>
            <a:prstGeom prst="rect">
              <a:avLst/>
            </a:prstGeom>
            <a:noFill/>
          </p:spPr>
          <p:txBody>
            <a:bodyPr wrap="none" rtlCol="0">
              <a:spAutoFit/>
            </a:bodyPr>
            <a:lstStyle/>
            <a:p>
              <a:r>
                <a:rPr kumimoji="1" lang="en-US" altLang="zh-CN" dirty="0" smtClean="0"/>
                <a:t>file</a:t>
              </a:r>
              <a:r>
                <a:rPr kumimoji="1" lang="zh-CN" altLang="en-US" dirty="0" smtClean="0"/>
                <a:t> </a:t>
              </a:r>
              <a:r>
                <a:rPr kumimoji="1" lang="en-US" altLang="zh-CN" dirty="0" smtClean="0"/>
                <a:t>name</a:t>
              </a:r>
              <a:r>
                <a:rPr kumimoji="1" lang="zh-CN" altLang="en-US" dirty="0" smtClean="0"/>
                <a:t> </a:t>
              </a:r>
              <a:r>
                <a:rPr kumimoji="1" lang="en-US" altLang="zh-CN" dirty="0" smtClean="0"/>
                <a:t>+</a:t>
              </a:r>
              <a:r>
                <a:rPr kumimoji="1" lang="zh-CN" altLang="en-US" dirty="0" smtClean="0"/>
                <a:t> </a:t>
              </a:r>
              <a:r>
                <a:rPr kumimoji="1" lang="en-US" altLang="zh-CN" dirty="0" smtClean="0"/>
                <a:t>MD5</a:t>
              </a:r>
              <a:endParaRPr kumimoji="1" lang="zh-CN" altLang="en-US" dirty="0"/>
            </a:p>
          </p:txBody>
        </p:sp>
        <p:sp>
          <p:nvSpPr>
            <p:cNvPr id="42" name="椭圆 41"/>
            <p:cNvSpPr/>
            <p:nvPr/>
          </p:nvSpPr>
          <p:spPr>
            <a:xfrm>
              <a:off x="915873" y="3452168"/>
              <a:ext cx="360040" cy="36004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kumimoji="1" lang="en-US" altLang="zh-CN" dirty="0" smtClean="0"/>
                <a:t>1</a:t>
              </a:r>
              <a:endParaRPr kumimoji="1" lang="zh-CN" altLang="en-US" dirty="0"/>
            </a:p>
          </p:txBody>
        </p:sp>
      </p:grpSp>
      <p:grpSp>
        <p:nvGrpSpPr>
          <p:cNvPr id="48" name="组 47"/>
          <p:cNvGrpSpPr/>
          <p:nvPr/>
        </p:nvGrpSpPr>
        <p:grpSpPr>
          <a:xfrm>
            <a:off x="2987824" y="2924944"/>
            <a:ext cx="2952328" cy="2839383"/>
            <a:chOff x="2987824" y="2924944"/>
            <a:chExt cx="2952328" cy="2839383"/>
          </a:xfrm>
        </p:grpSpPr>
        <p:grpSp>
          <p:nvGrpSpPr>
            <p:cNvPr id="34" name="组 33"/>
            <p:cNvGrpSpPr/>
            <p:nvPr/>
          </p:nvGrpSpPr>
          <p:grpSpPr>
            <a:xfrm>
              <a:off x="3995936" y="3933056"/>
              <a:ext cx="1944216" cy="1831271"/>
              <a:chOff x="4788024" y="4042232"/>
              <a:chExt cx="1944216" cy="1831271"/>
            </a:xfrm>
          </p:grpSpPr>
          <p:sp>
            <p:nvSpPr>
              <p:cNvPr id="31" name="文本框 30"/>
              <p:cNvSpPr txBox="1"/>
              <p:nvPr/>
            </p:nvSpPr>
            <p:spPr>
              <a:xfrm>
                <a:off x="4932040" y="4042232"/>
                <a:ext cx="1674707" cy="1831271"/>
              </a:xfrm>
              <a:prstGeom prst="rect">
                <a:avLst/>
              </a:prstGeom>
              <a:noFill/>
            </p:spPr>
            <p:txBody>
              <a:bodyPr wrap="none" rtlCol="0">
                <a:spAutoFit/>
              </a:bodyPr>
              <a:lstStyle/>
              <a:p>
                <a:r>
                  <a:rPr kumimoji="1" lang="en-US" altLang="zh-CN" dirty="0" smtClean="0">
                    <a:solidFill>
                      <a:srgbClr val="FF0000"/>
                    </a:solidFill>
                  </a:rPr>
                  <a:t>File</a:t>
                </a:r>
                <a:r>
                  <a:rPr kumimoji="1" lang="zh-CN" altLang="en-US" dirty="0" smtClean="0">
                    <a:solidFill>
                      <a:srgbClr val="FF0000"/>
                    </a:solidFill>
                  </a:rPr>
                  <a:t> </a:t>
                </a:r>
                <a:r>
                  <a:rPr kumimoji="1" lang="en-US" altLang="zh-CN" dirty="0" smtClean="0">
                    <a:solidFill>
                      <a:srgbClr val="FF0000"/>
                    </a:solidFill>
                  </a:rPr>
                  <a:t>operation:</a:t>
                </a:r>
              </a:p>
              <a:p>
                <a:pPr>
                  <a:spcBef>
                    <a:spcPts val="600"/>
                  </a:spcBef>
                </a:pPr>
                <a:r>
                  <a:rPr kumimoji="1" lang="en-US" altLang="zh-CN" dirty="0" smtClean="0"/>
                  <a:t>file</a:t>
                </a:r>
                <a:r>
                  <a:rPr kumimoji="1" lang="zh-CN" altLang="en-US" dirty="0" smtClean="0"/>
                  <a:t> </a:t>
                </a:r>
                <a:r>
                  <a:rPr kumimoji="1" lang="en-US" altLang="zh-CN" dirty="0" smtClean="0"/>
                  <a:t>name</a:t>
                </a:r>
              </a:p>
              <a:p>
                <a:r>
                  <a:rPr kumimoji="1" lang="en-US" altLang="zh-CN" dirty="0"/>
                  <a:t>f</a:t>
                </a:r>
                <a:r>
                  <a:rPr kumimoji="1" lang="en-US" altLang="zh-CN" dirty="0" smtClean="0"/>
                  <a:t>ile</a:t>
                </a:r>
                <a:r>
                  <a:rPr kumimoji="1" lang="zh-CN" altLang="en-US" dirty="0" smtClean="0"/>
                  <a:t> </a:t>
                </a:r>
                <a:r>
                  <a:rPr kumimoji="1" lang="en-US" altLang="zh-CN" dirty="0" smtClean="0"/>
                  <a:t>size</a:t>
                </a:r>
              </a:p>
              <a:p>
                <a:r>
                  <a:rPr kumimoji="1" lang="en-US" altLang="zh-CN" dirty="0"/>
                  <a:t>f</a:t>
                </a:r>
                <a:r>
                  <a:rPr kumimoji="1" lang="en-US" altLang="zh-CN" dirty="0" smtClean="0"/>
                  <a:t>ile</a:t>
                </a:r>
                <a:r>
                  <a:rPr kumimoji="1" lang="zh-CN" altLang="en-US" dirty="0" smtClean="0"/>
                  <a:t> </a:t>
                </a:r>
                <a:r>
                  <a:rPr kumimoji="1" lang="en-US" altLang="zh-CN" dirty="0" smtClean="0"/>
                  <a:t>MD5</a:t>
                </a:r>
              </a:p>
              <a:p>
                <a:r>
                  <a:rPr kumimoji="1" lang="en-US" altLang="zh-CN" dirty="0" smtClean="0"/>
                  <a:t>#</a:t>
                </a:r>
                <a:r>
                  <a:rPr kumimoji="1" lang="zh-CN" altLang="en-US" dirty="0" smtClean="0"/>
                  <a:t> </a:t>
                </a:r>
                <a:r>
                  <a:rPr kumimoji="1" lang="en-US" altLang="zh-CN" dirty="0" smtClean="0"/>
                  <a:t>of</a:t>
                </a:r>
                <a:r>
                  <a:rPr kumimoji="1" lang="zh-CN" altLang="en-US" dirty="0" smtClean="0"/>
                  <a:t> </a:t>
                </a:r>
                <a:r>
                  <a:rPr kumimoji="1" lang="en-US" altLang="zh-CN" dirty="0" smtClean="0"/>
                  <a:t>chunks</a:t>
                </a:r>
              </a:p>
              <a:p>
                <a:r>
                  <a:rPr kumimoji="1" lang="en-US" altLang="zh-CN" dirty="0" smtClean="0"/>
                  <a:t>MD5</a:t>
                </a:r>
                <a:r>
                  <a:rPr kumimoji="1" lang="zh-CN" altLang="en-US" dirty="0" smtClean="0"/>
                  <a:t> </a:t>
                </a:r>
                <a:r>
                  <a:rPr kumimoji="1" lang="en-US" altLang="zh-CN" dirty="0" smtClean="0"/>
                  <a:t>for</a:t>
                </a:r>
                <a:r>
                  <a:rPr kumimoji="1" lang="zh-CN" altLang="en-US" dirty="0" smtClean="0"/>
                  <a:t> </a:t>
                </a:r>
                <a:r>
                  <a:rPr kumimoji="1" lang="en-US" altLang="zh-CN" dirty="0" smtClean="0"/>
                  <a:t>chunks</a:t>
                </a:r>
                <a:r>
                  <a:rPr kumimoji="1" lang="zh-CN" altLang="en-US" dirty="0" smtClean="0"/>
                  <a:t> </a:t>
                </a:r>
                <a:endParaRPr kumimoji="1" lang="zh-CN" altLang="en-US" dirty="0"/>
              </a:p>
            </p:txBody>
          </p:sp>
          <p:sp>
            <p:nvSpPr>
              <p:cNvPr id="32" name="左中括号 31"/>
              <p:cNvSpPr/>
              <p:nvPr/>
            </p:nvSpPr>
            <p:spPr>
              <a:xfrm>
                <a:off x="4788024" y="4437112"/>
                <a:ext cx="216024" cy="1368152"/>
              </a:xfrm>
              <a:prstGeom prst="leftBracket">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sp>
            <p:nvSpPr>
              <p:cNvPr id="33" name="左中括号 32"/>
              <p:cNvSpPr/>
              <p:nvPr/>
            </p:nvSpPr>
            <p:spPr>
              <a:xfrm flipH="1">
                <a:off x="6516216" y="4437112"/>
                <a:ext cx="216024" cy="1368152"/>
              </a:xfrm>
              <a:prstGeom prst="leftBracket">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grpSp>
        <p:cxnSp>
          <p:nvCxnSpPr>
            <p:cNvPr id="36" name="直线箭头连接符 35"/>
            <p:cNvCxnSpPr/>
            <p:nvPr/>
          </p:nvCxnSpPr>
          <p:spPr>
            <a:xfrm flipV="1">
              <a:off x="2987824" y="2924944"/>
              <a:ext cx="2880320" cy="1728192"/>
            </a:xfrm>
            <a:prstGeom prst="straightConnector1">
              <a:avLst/>
            </a:prstGeom>
            <a:ln w="57150" cmpd="sng">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43" name="椭圆 42"/>
            <p:cNvSpPr/>
            <p:nvPr/>
          </p:nvSpPr>
          <p:spPr>
            <a:xfrm>
              <a:off x="3635896" y="4437112"/>
              <a:ext cx="360040" cy="36004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kumimoji="1" lang="zh-CN" altLang="zh-CN" dirty="0"/>
                <a:t>2</a:t>
              </a:r>
              <a:endParaRPr kumimoji="1" lang="zh-CN" altLang="en-US" dirty="0"/>
            </a:p>
          </p:txBody>
        </p:sp>
      </p:grpSp>
      <p:grpSp>
        <p:nvGrpSpPr>
          <p:cNvPr id="49" name="组 48"/>
          <p:cNvGrpSpPr/>
          <p:nvPr/>
        </p:nvGrpSpPr>
        <p:grpSpPr>
          <a:xfrm>
            <a:off x="5004048" y="3212976"/>
            <a:ext cx="2448272" cy="646331"/>
            <a:chOff x="5004048" y="3212976"/>
            <a:chExt cx="2448272" cy="646331"/>
          </a:xfrm>
        </p:grpSpPr>
        <p:sp>
          <p:nvSpPr>
            <p:cNvPr id="37" name="文本框 36"/>
            <p:cNvSpPr txBox="1"/>
            <p:nvPr/>
          </p:nvSpPr>
          <p:spPr>
            <a:xfrm>
              <a:off x="5418177" y="3212976"/>
              <a:ext cx="2034143" cy="646331"/>
            </a:xfrm>
            <a:prstGeom prst="rect">
              <a:avLst/>
            </a:prstGeom>
            <a:noFill/>
          </p:spPr>
          <p:txBody>
            <a:bodyPr wrap="none" rtlCol="0">
              <a:spAutoFit/>
            </a:bodyPr>
            <a:lstStyle/>
            <a:p>
              <a:r>
                <a:rPr kumimoji="1" lang="en-US" altLang="zh-CN" dirty="0" smtClean="0">
                  <a:solidFill>
                    <a:srgbClr val="FF0000"/>
                  </a:solidFill>
                </a:rPr>
                <a:t>Chunk</a:t>
              </a:r>
              <a:r>
                <a:rPr kumimoji="1" lang="zh-CN" altLang="en-US" dirty="0" smtClean="0">
                  <a:solidFill>
                    <a:srgbClr val="FF0000"/>
                  </a:solidFill>
                </a:rPr>
                <a:t> </a:t>
              </a:r>
              <a:r>
                <a:rPr kumimoji="1" lang="en-US" altLang="zh-CN" dirty="0" smtClean="0">
                  <a:solidFill>
                    <a:srgbClr val="FF0000"/>
                  </a:solidFill>
                </a:rPr>
                <a:t>request:</a:t>
              </a:r>
            </a:p>
            <a:p>
              <a:r>
                <a:rPr kumimoji="1" lang="en-US" altLang="zh-CN" dirty="0" smtClean="0"/>
                <a:t>sequence</a:t>
              </a:r>
              <a:r>
                <a:rPr kumimoji="1" lang="zh-CN" altLang="en-US" dirty="0" smtClean="0"/>
                <a:t> </a:t>
              </a:r>
              <a:r>
                <a:rPr kumimoji="1" lang="en-US" altLang="zh-CN" dirty="0" smtClean="0"/>
                <a:t>of</a:t>
              </a:r>
              <a:r>
                <a:rPr kumimoji="1" lang="zh-CN" altLang="en-US" dirty="0" smtClean="0"/>
                <a:t> </a:t>
              </a:r>
              <a:r>
                <a:rPr kumimoji="1" lang="en-US" altLang="zh-CN" dirty="0" smtClean="0"/>
                <a:t>chunks</a:t>
              </a:r>
              <a:endParaRPr kumimoji="1" lang="zh-CN" altLang="en-US" dirty="0"/>
            </a:p>
          </p:txBody>
        </p:sp>
        <p:sp>
          <p:nvSpPr>
            <p:cNvPr id="45" name="椭圆 44"/>
            <p:cNvSpPr/>
            <p:nvPr/>
          </p:nvSpPr>
          <p:spPr>
            <a:xfrm>
              <a:off x="5004048" y="3356992"/>
              <a:ext cx="360040" cy="36004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kumimoji="1" lang="zh-CN" altLang="zh-CN" dirty="0" smtClean="0"/>
                <a:t>3</a:t>
              </a:r>
              <a:endParaRPr kumimoji="1" lang="zh-CN" altLang="en-US" dirty="0"/>
            </a:p>
          </p:txBody>
        </p:sp>
      </p:grpSp>
      <p:sp>
        <p:nvSpPr>
          <p:cNvPr id="46" name="文本框 45"/>
          <p:cNvSpPr txBox="1"/>
          <p:nvPr/>
        </p:nvSpPr>
        <p:spPr>
          <a:xfrm>
            <a:off x="5671436" y="5589240"/>
            <a:ext cx="3390672" cy="120032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kumimoji="1" lang="en-US" altLang="zh-CN" dirty="0" smtClean="0"/>
              <a:t>Note</a:t>
            </a:r>
            <a:r>
              <a:rPr kumimoji="1" lang="zh-CN" altLang="zh-CN" dirty="0" smtClean="0"/>
              <a:t> </a:t>
            </a:r>
            <a:r>
              <a:rPr kumimoji="1" lang="en-US" altLang="zh-CN" dirty="0" smtClean="0"/>
              <a:t>1:</a:t>
            </a:r>
            <a:r>
              <a:rPr kumimoji="1" lang="zh-CN" altLang="en-US" dirty="0" smtClean="0"/>
              <a:t> </a:t>
            </a:r>
            <a:r>
              <a:rPr kumimoji="1" lang="en-US" altLang="zh-CN" dirty="0" smtClean="0"/>
              <a:t>chunk</a:t>
            </a:r>
            <a:r>
              <a:rPr kumimoji="1" lang="zh-CN" altLang="en-US" dirty="0" smtClean="0"/>
              <a:t> </a:t>
            </a:r>
            <a:r>
              <a:rPr kumimoji="1" lang="en-US" altLang="zh-CN" dirty="0" smtClean="0"/>
              <a:t>size</a:t>
            </a:r>
            <a:r>
              <a:rPr kumimoji="1" lang="zh-CN" altLang="en-US" dirty="0" smtClean="0"/>
              <a:t> </a:t>
            </a:r>
            <a:r>
              <a:rPr kumimoji="1" lang="en-US" altLang="zh-CN" dirty="0" smtClean="0"/>
              <a:t>512KB</a:t>
            </a:r>
          </a:p>
          <a:p>
            <a:r>
              <a:rPr kumimoji="1" lang="en-US" altLang="zh-CN" dirty="0" smtClean="0"/>
              <a:t>Note</a:t>
            </a:r>
            <a:r>
              <a:rPr kumimoji="1" lang="zh-CN" altLang="en-US" dirty="0" smtClean="0"/>
              <a:t> </a:t>
            </a:r>
            <a:r>
              <a:rPr kumimoji="1" lang="en-US" altLang="zh-CN" dirty="0" smtClean="0"/>
              <a:t>2:</a:t>
            </a:r>
            <a:r>
              <a:rPr kumimoji="1" lang="zh-CN" altLang="en-US" dirty="0" smtClean="0"/>
              <a:t> </a:t>
            </a:r>
            <a:r>
              <a:rPr kumimoji="1" lang="en-US" altLang="zh-CN" dirty="0" smtClean="0"/>
              <a:t>No</a:t>
            </a:r>
            <a:r>
              <a:rPr kumimoji="1" lang="zh-CN" altLang="en-US" dirty="0" smtClean="0"/>
              <a:t> </a:t>
            </a:r>
            <a:r>
              <a:rPr kumimoji="1" lang="en-US" altLang="zh-CN" dirty="0" smtClean="0"/>
              <a:t>delta</a:t>
            </a:r>
            <a:r>
              <a:rPr kumimoji="1" lang="zh-CN" altLang="en-US" dirty="0" smtClean="0"/>
              <a:t> </a:t>
            </a:r>
            <a:r>
              <a:rPr kumimoji="1" lang="en-US" altLang="zh-CN" dirty="0" smtClean="0"/>
              <a:t>encoding</a:t>
            </a:r>
          </a:p>
          <a:p>
            <a:r>
              <a:rPr kumimoji="1" lang="en-US" altLang="zh-CN" dirty="0" smtClean="0"/>
              <a:t>Note</a:t>
            </a:r>
            <a:r>
              <a:rPr kumimoji="1" lang="zh-CN" altLang="en-US" dirty="0" smtClean="0"/>
              <a:t> </a:t>
            </a:r>
            <a:r>
              <a:rPr kumimoji="1" lang="en-US" altLang="zh-CN" dirty="0" smtClean="0"/>
              <a:t>3:</a:t>
            </a:r>
            <a:r>
              <a:rPr kumimoji="1" lang="zh-CN" altLang="en-US" dirty="0" smtClean="0"/>
              <a:t> </a:t>
            </a:r>
            <a:r>
              <a:rPr kumimoji="1" lang="en-US" altLang="zh-CN" dirty="0" smtClean="0"/>
              <a:t>HTTP</a:t>
            </a:r>
          </a:p>
          <a:p>
            <a:r>
              <a:rPr kumimoji="1" lang="en-US" altLang="zh-CN" dirty="0" smtClean="0"/>
              <a:t>Note</a:t>
            </a:r>
            <a:r>
              <a:rPr kumimoji="1" lang="zh-CN" altLang="en-US" dirty="0" smtClean="0"/>
              <a:t> </a:t>
            </a:r>
            <a:r>
              <a:rPr kumimoji="1" lang="en-US" altLang="zh-CN" dirty="0" smtClean="0"/>
              <a:t>4:</a:t>
            </a:r>
            <a:r>
              <a:rPr kumimoji="1" lang="zh-CN" altLang="en-US" dirty="0" smtClean="0"/>
              <a:t> </a:t>
            </a:r>
            <a:r>
              <a:rPr lang="en-US" altLang="zh-CN" dirty="0" smtClean="0"/>
              <a:t>sequential</a:t>
            </a:r>
            <a:r>
              <a:rPr lang="zh-CN" altLang="en-US" dirty="0" smtClean="0"/>
              <a:t> </a:t>
            </a:r>
            <a:r>
              <a:rPr lang="en-US" altLang="zh-CN" dirty="0" smtClean="0"/>
              <a:t>chunk</a:t>
            </a:r>
            <a:r>
              <a:rPr lang="zh-CN" altLang="en-US" dirty="0" smtClean="0"/>
              <a:t> </a:t>
            </a:r>
            <a:r>
              <a:rPr lang="en-US" altLang="zh-CN" dirty="0" smtClean="0"/>
              <a:t>requests</a:t>
            </a:r>
            <a:endParaRPr lang="en-US" altLang="zh-CN" dirty="0"/>
          </a:p>
        </p:txBody>
      </p:sp>
      <p:grpSp>
        <p:nvGrpSpPr>
          <p:cNvPr id="19" name="组 18"/>
          <p:cNvGrpSpPr/>
          <p:nvPr/>
        </p:nvGrpSpPr>
        <p:grpSpPr>
          <a:xfrm>
            <a:off x="5076056" y="2348880"/>
            <a:ext cx="4050856" cy="1089412"/>
            <a:chOff x="5076056" y="2348880"/>
            <a:chExt cx="4050856" cy="1089412"/>
          </a:xfrm>
        </p:grpSpPr>
        <p:sp>
          <p:nvSpPr>
            <p:cNvPr id="3" name="椭圆 2"/>
            <p:cNvSpPr/>
            <p:nvPr/>
          </p:nvSpPr>
          <p:spPr>
            <a:xfrm>
              <a:off x="5076056" y="2348880"/>
              <a:ext cx="2808312" cy="57606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 name="圆角右箭头 4"/>
            <p:cNvSpPr/>
            <p:nvPr/>
          </p:nvSpPr>
          <p:spPr>
            <a:xfrm rot="5400000">
              <a:off x="8046640" y="2474640"/>
              <a:ext cx="539552" cy="720080"/>
            </a:xfrm>
            <a:prstGeom prst="ben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tx1"/>
                </a:solidFill>
              </a:endParaRPr>
            </a:p>
          </p:txBody>
        </p:sp>
        <p:sp>
          <p:nvSpPr>
            <p:cNvPr id="8" name="文本框 7"/>
            <p:cNvSpPr txBox="1"/>
            <p:nvPr/>
          </p:nvSpPr>
          <p:spPr>
            <a:xfrm>
              <a:off x="8028384" y="3068960"/>
              <a:ext cx="1098528" cy="369332"/>
            </a:xfrm>
            <a:prstGeom prst="rect">
              <a:avLst/>
            </a:prstGeom>
            <a:noFill/>
          </p:spPr>
          <p:txBody>
            <a:bodyPr wrap="none" rtlCol="0">
              <a:spAutoFit/>
            </a:bodyPr>
            <a:lstStyle/>
            <a:p>
              <a:r>
                <a:rPr kumimoji="1" lang="en-US" altLang="zh-CN" dirty="0" smtClean="0">
                  <a:solidFill>
                    <a:srgbClr val="FF0000"/>
                  </a:solidFill>
                </a:rPr>
                <a:t>HTTP</a:t>
              </a:r>
              <a:r>
                <a:rPr kumimoji="1" lang="zh-CN" altLang="en-US" dirty="0" smtClean="0">
                  <a:solidFill>
                    <a:srgbClr val="FF0000"/>
                  </a:solidFill>
                </a:rPr>
                <a:t> </a:t>
              </a:r>
              <a:r>
                <a:rPr kumimoji="1" lang="en-US" altLang="zh-CN" dirty="0" smtClean="0">
                  <a:solidFill>
                    <a:srgbClr val="FF0000"/>
                  </a:solidFill>
                </a:rPr>
                <a:t>logs</a:t>
              </a:r>
              <a:endParaRPr kumimoji="1" lang="zh-CN" altLang="en-US" dirty="0">
                <a:solidFill>
                  <a:srgbClr val="FF0000"/>
                </a:solidFill>
              </a:endParaRPr>
            </a:p>
          </p:txBody>
        </p:sp>
      </p:grpSp>
      <p:sp>
        <p:nvSpPr>
          <p:cNvPr id="20" name="幻灯片编号占位符 19"/>
          <p:cNvSpPr>
            <a:spLocks noGrp="1"/>
          </p:cNvSpPr>
          <p:nvPr>
            <p:ph type="sldNum" sz="quarter" idx="12"/>
          </p:nvPr>
        </p:nvSpPr>
        <p:spPr/>
        <p:txBody>
          <a:bodyPr/>
          <a:lstStyle/>
          <a:p>
            <a:fld id="{0C913308-F349-4B6D-A68A-DD1791B4A57B}" type="slidenum">
              <a:rPr lang="zh-CN" altLang="en-US" smtClean="0"/>
              <a:pPr/>
              <a:t>7</a:t>
            </a:fld>
            <a:endParaRPr lang="zh-CN" altLang="en-US" dirty="0"/>
          </a:p>
        </p:txBody>
      </p:sp>
    </p:spTree>
    <p:extLst>
      <p:ext uri="{BB962C8B-B14F-4D97-AF65-F5344CB8AC3E}">
        <p14:creationId xmlns:p14="http://schemas.microsoft.com/office/powerpoint/2010/main" val="1819672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556792"/>
            <a:ext cx="180020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27" descr="ICON_Cloud_Q3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412776"/>
            <a:ext cx="2592288" cy="164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kumimoji="1" lang="en-US" altLang="zh-CN" dirty="0" smtClean="0"/>
              <a:t>A</a:t>
            </a:r>
            <a:r>
              <a:rPr kumimoji="1" lang="zh-CN" altLang="en-US" dirty="0" smtClean="0"/>
              <a:t> </a:t>
            </a:r>
            <a:r>
              <a:rPr kumimoji="1" lang="en-US" altLang="zh-CN" dirty="0" smtClean="0"/>
              <a:t>glance</a:t>
            </a:r>
            <a:r>
              <a:rPr kumimoji="1" lang="zh-CN" altLang="en-US" dirty="0" smtClean="0"/>
              <a:t> </a:t>
            </a:r>
            <a:r>
              <a:rPr kumimoji="1" lang="en-US" altLang="zh-CN" dirty="0" smtClean="0"/>
              <a:t>at</a:t>
            </a:r>
            <a:r>
              <a:rPr kumimoji="1" lang="zh-CN" altLang="en-US" dirty="0" smtClean="0"/>
              <a:t> </a:t>
            </a:r>
            <a:r>
              <a:rPr kumimoji="1" lang="en-US" altLang="zh-CN" dirty="0"/>
              <a:t>t</a:t>
            </a:r>
            <a:r>
              <a:rPr kumimoji="1" lang="en-US" altLang="zh-CN" dirty="0" smtClean="0"/>
              <a:t>he examined service</a:t>
            </a:r>
            <a:endParaRPr kumimoji="1" lang="zh-CN" altLang="en-US" dirty="0"/>
          </a:p>
        </p:txBody>
      </p:sp>
      <p:sp>
        <p:nvSpPr>
          <p:cNvPr id="4" name="页脚占位符 3"/>
          <p:cNvSpPr>
            <a:spLocks noGrp="1"/>
          </p:cNvSpPr>
          <p:nvPr>
            <p:ph type="ftr" sz="quarter" idx="11"/>
          </p:nvPr>
        </p:nvSpPr>
        <p:spPr/>
        <p:txBody>
          <a:bodyPr/>
          <a:lstStyle/>
          <a:p>
            <a:r>
              <a:rPr lang="en-US" altLang="zh-CN" smtClean="0"/>
              <a:t>IMC 2016, Santa</a:t>
            </a:r>
            <a:r>
              <a:rPr lang="zh-CN" altLang="en-US" smtClean="0"/>
              <a:t> </a:t>
            </a:r>
            <a:r>
              <a:rPr lang="en-US" altLang="zh-CN" smtClean="0"/>
              <a:t>Monica, CA</a:t>
            </a:r>
            <a:endParaRPr lang="zh-CN" altLang="en-US" dirty="0"/>
          </a:p>
        </p:txBody>
      </p:sp>
      <p:pic>
        <p:nvPicPr>
          <p:cNvPr id="6" name="图片 5"/>
          <p:cNvPicPr>
            <a:picLocks noChangeAspect="1"/>
          </p:cNvPicPr>
          <p:nvPr/>
        </p:nvPicPr>
        <p:blipFill>
          <a:blip r:embed="rId5"/>
          <a:stretch>
            <a:fillRect/>
          </a:stretch>
        </p:blipFill>
        <p:spPr>
          <a:xfrm>
            <a:off x="323528" y="1700808"/>
            <a:ext cx="936104" cy="936104"/>
          </a:xfrm>
          <a:prstGeom prst="rect">
            <a:avLst/>
          </a:prstGeom>
        </p:spPr>
      </p:pic>
      <p:pic>
        <p:nvPicPr>
          <p:cNvPr id="7" name="图片 6"/>
          <p:cNvPicPr>
            <a:picLocks noChangeAspect="1"/>
          </p:cNvPicPr>
          <p:nvPr/>
        </p:nvPicPr>
        <p:blipFill>
          <a:blip r:embed="rId6"/>
          <a:stretch>
            <a:fillRect/>
          </a:stretch>
        </p:blipFill>
        <p:spPr>
          <a:xfrm flipH="1">
            <a:off x="2483768" y="1844824"/>
            <a:ext cx="504056" cy="791344"/>
          </a:xfrm>
          <a:prstGeom prst="rect">
            <a:avLst/>
          </a:prstGeom>
        </p:spPr>
      </p:pic>
      <p:pic>
        <p:nvPicPr>
          <p:cNvPr id="10" name="图片 9"/>
          <p:cNvPicPr>
            <a:picLocks noChangeAspect="1"/>
          </p:cNvPicPr>
          <p:nvPr/>
        </p:nvPicPr>
        <p:blipFill>
          <a:blip r:embed="rId7"/>
          <a:stretch>
            <a:fillRect/>
          </a:stretch>
        </p:blipFill>
        <p:spPr>
          <a:xfrm>
            <a:off x="5436096" y="1844824"/>
            <a:ext cx="936104" cy="882612"/>
          </a:xfrm>
          <a:prstGeom prst="rect">
            <a:avLst/>
          </a:prstGeom>
        </p:spPr>
      </p:pic>
      <p:pic>
        <p:nvPicPr>
          <p:cNvPr id="11" name="图片 10"/>
          <p:cNvPicPr>
            <a:picLocks noChangeAspect="1"/>
          </p:cNvPicPr>
          <p:nvPr/>
        </p:nvPicPr>
        <p:blipFill>
          <a:blip r:embed="rId7"/>
          <a:stretch>
            <a:fillRect/>
          </a:stretch>
        </p:blipFill>
        <p:spPr>
          <a:xfrm>
            <a:off x="6012160" y="1898316"/>
            <a:ext cx="936104" cy="882612"/>
          </a:xfrm>
          <a:prstGeom prst="rect">
            <a:avLst/>
          </a:prstGeom>
        </p:spPr>
      </p:pic>
      <p:pic>
        <p:nvPicPr>
          <p:cNvPr id="13" name="图片 12"/>
          <p:cNvPicPr>
            <a:picLocks noChangeAspect="1"/>
          </p:cNvPicPr>
          <p:nvPr/>
        </p:nvPicPr>
        <p:blipFill>
          <a:blip r:embed="rId6"/>
          <a:stretch>
            <a:fillRect/>
          </a:stretch>
        </p:blipFill>
        <p:spPr>
          <a:xfrm flipH="1">
            <a:off x="3059832" y="1772816"/>
            <a:ext cx="504056" cy="791344"/>
          </a:xfrm>
          <a:prstGeom prst="rect">
            <a:avLst/>
          </a:prstGeom>
        </p:spPr>
      </p:pic>
      <p:pic>
        <p:nvPicPr>
          <p:cNvPr id="14" name="图片 13"/>
          <p:cNvPicPr>
            <a:picLocks noChangeAspect="1"/>
          </p:cNvPicPr>
          <p:nvPr/>
        </p:nvPicPr>
        <p:blipFill>
          <a:blip r:embed="rId7"/>
          <a:stretch>
            <a:fillRect/>
          </a:stretch>
        </p:blipFill>
        <p:spPr>
          <a:xfrm>
            <a:off x="6588224" y="1970324"/>
            <a:ext cx="936104" cy="882612"/>
          </a:xfrm>
          <a:prstGeom prst="rect">
            <a:avLst/>
          </a:prstGeom>
        </p:spPr>
      </p:pic>
      <p:sp>
        <p:nvSpPr>
          <p:cNvPr id="15" name="文本框 14"/>
          <p:cNvSpPr txBox="1"/>
          <p:nvPr/>
        </p:nvSpPr>
        <p:spPr>
          <a:xfrm>
            <a:off x="2235779" y="2708920"/>
            <a:ext cx="1832165" cy="369332"/>
          </a:xfrm>
          <a:prstGeom prst="rect">
            <a:avLst/>
          </a:prstGeom>
          <a:noFill/>
        </p:spPr>
        <p:txBody>
          <a:bodyPr wrap="none" rtlCol="0">
            <a:spAutoFit/>
          </a:bodyPr>
          <a:lstStyle/>
          <a:p>
            <a:r>
              <a:rPr kumimoji="1" lang="en-US" altLang="zh-CN" dirty="0" smtClean="0"/>
              <a:t>Metadata</a:t>
            </a:r>
            <a:r>
              <a:rPr kumimoji="1" lang="zh-CN" altLang="en-US" dirty="0" smtClean="0"/>
              <a:t> </a:t>
            </a:r>
            <a:r>
              <a:rPr kumimoji="1" lang="en-US" altLang="zh-CN" dirty="0" smtClean="0"/>
              <a:t>servers</a:t>
            </a:r>
            <a:endParaRPr kumimoji="1" lang="zh-CN" altLang="en-US" dirty="0"/>
          </a:p>
        </p:txBody>
      </p:sp>
      <p:sp>
        <p:nvSpPr>
          <p:cNvPr id="16" name="文本框 15"/>
          <p:cNvSpPr txBox="1"/>
          <p:nvPr/>
        </p:nvSpPr>
        <p:spPr>
          <a:xfrm>
            <a:off x="5796136" y="1556792"/>
            <a:ext cx="1633781" cy="369332"/>
          </a:xfrm>
          <a:prstGeom prst="rect">
            <a:avLst/>
          </a:prstGeom>
          <a:solidFill>
            <a:schemeClr val="bg1"/>
          </a:solidFill>
        </p:spPr>
        <p:txBody>
          <a:bodyPr wrap="none" rtlCol="0">
            <a:spAutoFit/>
          </a:bodyPr>
          <a:lstStyle/>
          <a:p>
            <a:r>
              <a:rPr kumimoji="1" lang="en-US" altLang="zh-CN" dirty="0" smtClean="0"/>
              <a:t>Storage</a:t>
            </a:r>
            <a:r>
              <a:rPr kumimoji="1" lang="zh-CN" altLang="en-US" dirty="0" smtClean="0"/>
              <a:t> </a:t>
            </a:r>
            <a:r>
              <a:rPr kumimoji="1" lang="en-US" altLang="zh-CN" dirty="0" smtClean="0"/>
              <a:t>servers</a:t>
            </a:r>
            <a:endParaRPr kumimoji="1" lang="zh-CN" altLang="en-US" dirty="0"/>
          </a:p>
        </p:txBody>
      </p:sp>
      <p:sp>
        <p:nvSpPr>
          <p:cNvPr id="17" name="文本框 16"/>
          <p:cNvSpPr txBox="1"/>
          <p:nvPr/>
        </p:nvSpPr>
        <p:spPr>
          <a:xfrm>
            <a:off x="32691" y="2564904"/>
            <a:ext cx="1415772" cy="369332"/>
          </a:xfrm>
          <a:prstGeom prst="rect">
            <a:avLst/>
          </a:prstGeom>
          <a:noFill/>
        </p:spPr>
        <p:txBody>
          <a:bodyPr wrap="none" rtlCol="0">
            <a:spAutoFit/>
          </a:bodyPr>
          <a:lstStyle/>
          <a:p>
            <a:r>
              <a:rPr kumimoji="1" lang="en-US" altLang="zh-CN" dirty="0" smtClean="0"/>
              <a:t>Login</a:t>
            </a:r>
            <a:r>
              <a:rPr kumimoji="1" lang="zh-CN" altLang="en-US" dirty="0" smtClean="0"/>
              <a:t> </a:t>
            </a:r>
            <a:r>
              <a:rPr kumimoji="1" lang="en-US" altLang="zh-CN" dirty="0" smtClean="0"/>
              <a:t>servers</a:t>
            </a:r>
            <a:endParaRPr kumimoji="1" lang="zh-CN" altLang="en-US" dirty="0"/>
          </a:p>
        </p:txBody>
      </p:sp>
      <p:pic>
        <p:nvPicPr>
          <p:cNvPr id="18" name="图片 17"/>
          <p:cNvPicPr>
            <a:picLocks noChangeAspect="1"/>
          </p:cNvPicPr>
          <p:nvPr/>
        </p:nvPicPr>
        <p:blipFill>
          <a:blip r:embed="rId8"/>
          <a:stretch>
            <a:fillRect/>
          </a:stretch>
        </p:blipFill>
        <p:spPr>
          <a:xfrm>
            <a:off x="2483768" y="4653136"/>
            <a:ext cx="1080120" cy="1621368"/>
          </a:xfrm>
          <a:prstGeom prst="rect">
            <a:avLst/>
          </a:prstGeom>
        </p:spPr>
      </p:pic>
      <p:sp>
        <p:nvSpPr>
          <p:cNvPr id="22" name="文本框 21"/>
          <p:cNvSpPr txBox="1"/>
          <p:nvPr/>
        </p:nvSpPr>
        <p:spPr>
          <a:xfrm>
            <a:off x="467544" y="4941168"/>
            <a:ext cx="1411614" cy="523220"/>
          </a:xfrm>
          <a:prstGeom prst="rect">
            <a:avLst/>
          </a:prstGeom>
          <a:noFill/>
        </p:spPr>
        <p:txBody>
          <a:bodyPr wrap="none" rtlCol="0">
            <a:spAutoFit/>
          </a:bodyPr>
          <a:lstStyle/>
          <a:p>
            <a:r>
              <a:rPr kumimoji="1" lang="en-US" altLang="zh-CN" sz="2800" dirty="0" smtClean="0">
                <a:solidFill>
                  <a:srgbClr val="FF0000"/>
                </a:solidFill>
              </a:rPr>
              <a:t>retrieval</a:t>
            </a:r>
            <a:endParaRPr kumimoji="1" lang="zh-CN" altLang="en-US" sz="2800" dirty="0">
              <a:solidFill>
                <a:srgbClr val="FF0000"/>
              </a:solidFill>
            </a:endParaRPr>
          </a:p>
        </p:txBody>
      </p:sp>
      <p:grpSp>
        <p:nvGrpSpPr>
          <p:cNvPr id="47" name="组 46"/>
          <p:cNvGrpSpPr/>
          <p:nvPr/>
        </p:nvGrpSpPr>
        <p:grpSpPr>
          <a:xfrm>
            <a:off x="1187624" y="3078252"/>
            <a:ext cx="1872208" cy="1574884"/>
            <a:chOff x="1187624" y="3078252"/>
            <a:chExt cx="1872208" cy="1574884"/>
          </a:xfrm>
        </p:grpSpPr>
        <p:cxnSp>
          <p:nvCxnSpPr>
            <p:cNvPr id="24" name="直线箭头连接符 23"/>
            <p:cNvCxnSpPr/>
            <p:nvPr/>
          </p:nvCxnSpPr>
          <p:spPr>
            <a:xfrm flipV="1">
              <a:off x="2931798" y="3078252"/>
              <a:ext cx="128034" cy="1574884"/>
            </a:xfrm>
            <a:prstGeom prst="straightConnector1">
              <a:avLst/>
            </a:prstGeom>
            <a:ln w="57150" cmpd="sng">
              <a:solidFill>
                <a:schemeClr val="bg1">
                  <a:lumMod val="50000"/>
                </a:schemeClr>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30" name="文本框 29"/>
            <p:cNvSpPr txBox="1"/>
            <p:nvPr/>
          </p:nvSpPr>
          <p:spPr>
            <a:xfrm>
              <a:off x="1619672" y="3430741"/>
              <a:ext cx="1368152" cy="646331"/>
            </a:xfrm>
            <a:prstGeom prst="rect">
              <a:avLst/>
            </a:prstGeom>
            <a:noFill/>
          </p:spPr>
          <p:txBody>
            <a:bodyPr wrap="square" rtlCol="0">
              <a:spAutoFit/>
            </a:bodyPr>
            <a:lstStyle/>
            <a:p>
              <a:r>
                <a:rPr kumimoji="1" lang="en-US" altLang="zh-CN" dirty="0" smtClean="0"/>
                <a:t>Unique</a:t>
              </a:r>
              <a:r>
                <a:rPr kumimoji="1" lang="zh-CN" altLang="en-US" dirty="0" smtClean="0"/>
                <a:t> </a:t>
              </a:r>
              <a:r>
                <a:rPr kumimoji="1" lang="en-US" altLang="zh-CN" dirty="0" smtClean="0"/>
                <a:t>URL</a:t>
              </a:r>
              <a:r>
                <a:rPr kumimoji="1" lang="zh-CN" altLang="en-US" dirty="0" smtClean="0"/>
                <a:t> </a:t>
              </a:r>
              <a:r>
                <a:rPr kumimoji="1" lang="en-US" altLang="zh-CN" dirty="0" smtClean="0"/>
                <a:t>for</a:t>
              </a:r>
              <a:r>
                <a:rPr kumimoji="1" lang="zh-CN" altLang="en-US" dirty="0" smtClean="0"/>
                <a:t> </a:t>
              </a:r>
              <a:r>
                <a:rPr kumimoji="1" lang="en-US" altLang="zh-CN" dirty="0" smtClean="0"/>
                <a:t>file</a:t>
              </a:r>
              <a:r>
                <a:rPr kumimoji="1" lang="zh-CN" altLang="en-US" dirty="0" smtClean="0"/>
                <a:t> </a:t>
              </a:r>
              <a:r>
                <a:rPr kumimoji="1" lang="en-US" altLang="zh-CN" dirty="0" smtClean="0"/>
                <a:t>MD5</a:t>
              </a:r>
              <a:endParaRPr kumimoji="1" lang="zh-CN" altLang="en-US" dirty="0"/>
            </a:p>
          </p:txBody>
        </p:sp>
        <p:sp>
          <p:nvSpPr>
            <p:cNvPr id="42" name="椭圆 41"/>
            <p:cNvSpPr/>
            <p:nvPr/>
          </p:nvSpPr>
          <p:spPr>
            <a:xfrm>
              <a:off x="1187624" y="3574757"/>
              <a:ext cx="360040" cy="36004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kumimoji="1" lang="en-US" altLang="zh-CN" dirty="0" smtClean="0"/>
                <a:t>1</a:t>
              </a:r>
              <a:endParaRPr kumimoji="1" lang="zh-CN" altLang="en-US" dirty="0"/>
            </a:p>
          </p:txBody>
        </p:sp>
      </p:grpSp>
      <p:grpSp>
        <p:nvGrpSpPr>
          <p:cNvPr id="48" name="组 47"/>
          <p:cNvGrpSpPr/>
          <p:nvPr/>
        </p:nvGrpSpPr>
        <p:grpSpPr>
          <a:xfrm>
            <a:off x="2987824" y="2924944"/>
            <a:ext cx="2952328" cy="2880320"/>
            <a:chOff x="2987824" y="2924944"/>
            <a:chExt cx="2952328" cy="2880320"/>
          </a:xfrm>
        </p:grpSpPr>
        <p:grpSp>
          <p:nvGrpSpPr>
            <p:cNvPr id="34" name="组 33"/>
            <p:cNvGrpSpPr/>
            <p:nvPr/>
          </p:nvGrpSpPr>
          <p:grpSpPr>
            <a:xfrm>
              <a:off x="3995936" y="4250992"/>
              <a:ext cx="1944216" cy="1554272"/>
              <a:chOff x="4788024" y="4360168"/>
              <a:chExt cx="1944216" cy="1554272"/>
            </a:xfrm>
          </p:grpSpPr>
          <p:sp>
            <p:nvSpPr>
              <p:cNvPr id="31" name="文本框 30"/>
              <p:cNvSpPr txBox="1"/>
              <p:nvPr/>
            </p:nvSpPr>
            <p:spPr>
              <a:xfrm>
                <a:off x="4932040" y="4360168"/>
                <a:ext cx="1674707" cy="1554272"/>
              </a:xfrm>
              <a:prstGeom prst="rect">
                <a:avLst/>
              </a:prstGeom>
              <a:noFill/>
            </p:spPr>
            <p:txBody>
              <a:bodyPr wrap="none" rtlCol="0">
                <a:spAutoFit/>
              </a:bodyPr>
              <a:lstStyle/>
              <a:p>
                <a:r>
                  <a:rPr kumimoji="1" lang="en-US" altLang="zh-CN" dirty="0" smtClean="0">
                    <a:solidFill>
                      <a:srgbClr val="FF0000"/>
                    </a:solidFill>
                  </a:rPr>
                  <a:t>File</a:t>
                </a:r>
                <a:r>
                  <a:rPr kumimoji="1" lang="zh-CN" altLang="en-US" dirty="0" smtClean="0">
                    <a:solidFill>
                      <a:srgbClr val="FF0000"/>
                    </a:solidFill>
                  </a:rPr>
                  <a:t> </a:t>
                </a:r>
                <a:r>
                  <a:rPr kumimoji="1" lang="en-US" altLang="zh-CN" dirty="0" smtClean="0">
                    <a:solidFill>
                      <a:srgbClr val="FF0000"/>
                    </a:solidFill>
                  </a:rPr>
                  <a:t>operation:</a:t>
                </a:r>
              </a:p>
              <a:p>
                <a:pPr>
                  <a:spcBef>
                    <a:spcPts val="600"/>
                  </a:spcBef>
                </a:pPr>
                <a:r>
                  <a:rPr kumimoji="1" lang="en-US" altLang="zh-CN" dirty="0" smtClean="0"/>
                  <a:t>file</a:t>
                </a:r>
                <a:r>
                  <a:rPr kumimoji="1" lang="zh-CN" altLang="en-US" dirty="0" smtClean="0"/>
                  <a:t> </a:t>
                </a:r>
                <a:r>
                  <a:rPr kumimoji="1" lang="en-US" altLang="zh-CN" dirty="0" smtClean="0"/>
                  <a:t>name</a:t>
                </a:r>
              </a:p>
              <a:p>
                <a:r>
                  <a:rPr kumimoji="1" lang="en-US" altLang="zh-CN" dirty="0"/>
                  <a:t>f</a:t>
                </a:r>
                <a:r>
                  <a:rPr kumimoji="1" lang="en-US" altLang="zh-CN" dirty="0" smtClean="0"/>
                  <a:t>ile</a:t>
                </a:r>
                <a:r>
                  <a:rPr kumimoji="1" lang="zh-CN" altLang="en-US" dirty="0" smtClean="0"/>
                  <a:t> </a:t>
                </a:r>
                <a:r>
                  <a:rPr kumimoji="1" lang="en-US" altLang="zh-CN" dirty="0" smtClean="0"/>
                  <a:t>size</a:t>
                </a:r>
              </a:p>
              <a:p>
                <a:r>
                  <a:rPr kumimoji="1" lang="en-US" altLang="zh-CN" dirty="0" smtClean="0"/>
                  <a:t>#</a:t>
                </a:r>
                <a:r>
                  <a:rPr kumimoji="1" lang="zh-CN" altLang="en-US" dirty="0" smtClean="0"/>
                  <a:t> </a:t>
                </a:r>
                <a:r>
                  <a:rPr kumimoji="1" lang="en-US" altLang="zh-CN" dirty="0" smtClean="0"/>
                  <a:t>of</a:t>
                </a:r>
                <a:r>
                  <a:rPr kumimoji="1" lang="zh-CN" altLang="en-US" dirty="0" smtClean="0"/>
                  <a:t> </a:t>
                </a:r>
                <a:r>
                  <a:rPr kumimoji="1" lang="en-US" altLang="zh-CN" dirty="0" smtClean="0"/>
                  <a:t>chunks</a:t>
                </a:r>
              </a:p>
              <a:p>
                <a:r>
                  <a:rPr kumimoji="1" lang="en-US" altLang="zh-CN" dirty="0" smtClean="0"/>
                  <a:t>MD5</a:t>
                </a:r>
                <a:r>
                  <a:rPr kumimoji="1" lang="zh-CN" altLang="en-US" dirty="0" smtClean="0"/>
                  <a:t> </a:t>
                </a:r>
                <a:r>
                  <a:rPr kumimoji="1" lang="en-US" altLang="zh-CN" dirty="0" smtClean="0"/>
                  <a:t>for</a:t>
                </a:r>
                <a:r>
                  <a:rPr kumimoji="1" lang="zh-CN" altLang="en-US" dirty="0" smtClean="0"/>
                  <a:t> </a:t>
                </a:r>
                <a:r>
                  <a:rPr kumimoji="1" lang="en-US" altLang="zh-CN" dirty="0" smtClean="0"/>
                  <a:t>chunks</a:t>
                </a:r>
                <a:r>
                  <a:rPr kumimoji="1" lang="zh-CN" altLang="en-US" dirty="0" smtClean="0"/>
                  <a:t> </a:t>
                </a:r>
                <a:endParaRPr kumimoji="1" lang="zh-CN" altLang="en-US" dirty="0"/>
              </a:p>
            </p:txBody>
          </p:sp>
          <p:sp>
            <p:nvSpPr>
              <p:cNvPr id="32" name="左中括号 31"/>
              <p:cNvSpPr/>
              <p:nvPr/>
            </p:nvSpPr>
            <p:spPr>
              <a:xfrm>
                <a:off x="4788024" y="4437112"/>
                <a:ext cx="216024" cy="1368152"/>
              </a:xfrm>
              <a:prstGeom prst="leftBracket">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sp>
            <p:nvSpPr>
              <p:cNvPr id="33" name="左中括号 32"/>
              <p:cNvSpPr/>
              <p:nvPr/>
            </p:nvSpPr>
            <p:spPr>
              <a:xfrm flipH="1">
                <a:off x="6516216" y="4437112"/>
                <a:ext cx="216024" cy="1368152"/>
              </a:xfrm>
              <a:prstGeom prst="leftBracket">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grpSp>
        <p:cxnSp>
          <p:nvCxnSpPr>
            <p:cNvPr id="36" name="直线箭头连接符 35"/>
            <p:cNvCxnSpPr/>
            <p:nvPr/>
          </p:nvCxnSpPr>
          <p:spPr>
            <a:xfrm flipV="1">
              <a:off x="2987824" y="2924944"/>
              <a:ext cx="2880320" cy="1728192"/>
            </a:xfrm>
            <a:prstGeom prst="straightConnector1">
              <a:avLst/>
            </a:prstGeom>
            <a:ln w="57150" cmpd="sng">
              <a:solidFill>
                <a:schemeClr val="bg1">
                  <a:lumMod val="50000"/>
                </a:schemeClr>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43" name="椭圆 42"/>
            <p:cNvSpPr/>
            <p:nvPr/>
          </p:nvSpPr>
          <p:spPr>
            <a:xfrm>
              <a:off x="3635896" y="4437112"/>
              <a:ext cx="360040" cy="36004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kumimoji="1" lang="zh-CN" altLang="zh-CN" dirty="0"/>
                <a:t>2</a:t>
              </a:r>
              <a:endParaRPr kumimoji="1" lang="zh-CN" altLang="en-US" dirty="0"/>
            </a:p>
          </p:txBody>
        </p:sp>
      </p:grpSp>
      <p:grpSp>
        <p:nvGrpSpPr>
          <p:cNvPr id="49" name="组 48"/>
          <p:cNvGrpSpPr/>
          <p:nvPr/>
        </p:nvGrpSpPr>
        <p:grpSpPr>
          <a:xfrm>
            <a:off x="5004048" y="3212976"/>
            <a:ext cx="2448272" cy="646331"/>
            <a:chOff x="5004048" y="3212976"/>
            <a:chExt cx="2448272" cy="646331"/>
          </a:xfrm>
        </p:grpSpPr>
        <p:sp>
          <p:nvSpPr>
            <p:cNvPr id="37" name="文本框 36"/>
            <p:cNvSpPr txBox="1"/>
            <p:nvPr/>
          </p:nvSpPr>
          <p:spPr>
            <a:xfrm>
              <a:off x="5418177" y="3212976"/>
              <a:ext cx="2034143" cy="646331"/>
            </a:xfrm>
            <a:prstGeom prst="rect">
              <a:avLst/>
            </a:prstGeom>
            <a:noFill/>
          </p:spPr>
          <p:txBody>
            <a:bodyPr wrap="none" rtlCol="0">
              <a:spAutoFit/>
            </a:bodyPr>
            <a:lstStyle/>
            <a:p>
              <a:r>
                <a:rPr kumimoji="1" lang="en-US" altLang="zh-CN" dirty="0" smtClean="0">
                  <a:solidFill>
                    <a:srgbClr val="FF0000"/>
                  </a:solidFill>
                </a:rPr>
                <a:t>Chunk</a:t>
              </a:r>
              <a:r>
                <a:rPr kumimoji="1" lang="zh-CN" altLang="en-US" dirty="0" smtClean="0">
                  <a:solidFill>
                    <a:srgbClr val="FF0000"/>
                  </a:solidFill>
                </a:rPr>
                <a:t> </a:t>
              </a:r>
              <a:r>
                <a:rPr kumimoji="1" lang="en-US" altLang="zh-CN" dirty="0" smtClean="0">
                  <a:solidFill>
                    <a:srgbClr val="FF0000"/>
                  </a:solidFill>
                </a:rPr>
                <a:t>request:</a:t>
              </a:r>
            </a:p>
            <a:p>
              <a:r>
                <a:rPr kumimoji="1" lang="en-US" altLang="zh-CN" dirty="0" smtClean="0"/>
                <a:t>sequence</a:t>
              </a:r>
              <a:r>
                <a:rPr kumimoji="1" lang="zh-CN" altLang="en-US" dirty="0" smtClean="0"/>
                <a:t> </a:t>
              </a:r>
              <a:r>
                <a:rPr kumimoji="1" lang="en-US" altLang="zh-CN" dirty="0" smtClean="0"/>
                <a:t>of</a:t>
              </a:r>
              <a:r>
                <a:rPr kumimoji="1" lang="zh-CN" altLang="en-US" dirty="0" smtClean="0"/>
                <a:t> </a:t>
              </a:r>
              <a:r>
                <a:rPr kumimoji="1" lang="en-US" altLang="zh-CN" dirty="0" smtClean="0"/>
                <a:t>chunks</a:t>
              </a:r>
              <a:endParaRPr kumimoji="1" lang="zh-CN" altLang="en-US" dirty="0"/>
            </a:p>
          </p:txBody>
        </p:sp>
        <p:sp>
          <p:nvSpPr>
            <p:cNvPr id="45" name="椭圆 44"/>
            <p:cNvSpPr/>
            <p:nvPr/>
          </p:nvSpPr>
          <p:spPr>
            <a:xfrm>
              <a:off x="5004048" y="3356992"/>
              <a:ext cx="360040" cy="36004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kumimoji="1" lang="zh-CN" altLang="zh-CN" dirty="0" smtClean="0"/>
                <a:t>3</a:t>
              </a:r>
              <a:endParaRPr kumimoji="1" lang="zh-CN" altLang="en-US" dirty="0"/>
            </a:p>
          </p:txBody>
        </p:sp>
      </p:grpSp>
      <p:grpSp>
        <p:nvGrpSpPr>
          <p:cNvPr id="35" name="组 34"/>
          <p:cNvGrpSpPr/>
          <p:nvPr/>
        </p:nvGrpSpPr>
        <p:grpSpPr>
          <a:xfrm>
            <a:off x="5076056" y="2348880"/>
            <a:ext cx="4050856" cy="1089412"/>
            <a:chOff x="5076056" y="2348880"/>
            <a:chExt cx="4050856" cy="1089412"/>
          </a:xfrm>
        </p:grpSpPr>
        <p:sp>
          <p:nvSpPr>
            <p:cNvPr id="38" name="椭圆 37"/>
            <p:cNvSpPr/>
            <p:nvPr/>
          </p:nvSpPr>
          <p:spPr>
            <a:xfrm>
              <a:off x="5076056" y="2348880"/>
              <a:ext cx="2808312" cy="57606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9" name="圆角右箭头 38"/>
            <p:cNvSpPr/>
            <p:nvPr/>
          </p:nvSpPr>
          <p:spPr>
            <a:xfrm rot="5400000">
              <a:off x="8046640" y="2474640"/>
              <a:ext cx="539552" cy="720080"/>
            </a:xfrm>
            <a:prstGeom prst="ben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tx1"/>
                </a:solidFill>
              </a:endParaRPr>
            </a:p>
          </p:txBody>
        </p:sp>
        <p:sp>
          <p:nvSpPr>
            <p:cNvPr id="40" name="文本框 39"/>
            <p:cNvSpPr txBox="1"/>
            <p:nvPr/>
          </p:nvSpPr>
          <p:spPr>
            <a:xfrm>
              <a:off x="8028384" y="3068960"/>
              <a:ext cx="1098528" cy="369332"/>
            </a:xfrm>
            <a:prstGeom prst="rect">
              <a:avLst/>
            </a:prstGeom>
            <a:noFill/>
          </p:spPr>
          <p:txBody>
            <a:bodyPr wrap="none" rtlCol="0">
              <a:spAutoFit/>
            </a:bodyPr>
            <a:lstStyle/>
            <a:p>
              <a:r>
                <a:rPr kumimoji="1" lang="en-US" altLang="zh-CN" dirty="0" smtClean="0">
                  <a:solidFill>
                    <a:srgbClr val="FF0000"/>
                  </a:solidFill>
                </a:rPr>
                <a:t>HTTP</a:t>
              </a:r>
              <a:r>
                <a:rPr kumimoji="1" lang="zh-CN" altLang="en-US" dirty="0" smtClean="0">
                  <a:solidFill>
                    <a:srgbClr val="FF0000"/>
                  </a:solidFill>
                </a:rPr>
                <a:t> </a:t>
              </a:r>
              <a:r>
                <a:rPr kumimoji="1" lang="en-US" altLang="zh-CN" dirty="0" smtClean="0">
                  <a:solidFill>
                    <a:srgbClr val="FF0000"/>
                  </a:solidFill>
                </a:rPr>
                <a:t>logs</a:t>
              </a:r>
              <a:endParaRPr kumimoji="1" lang="zh-CN" altLang="en-US" dirty="0">
                <a:solidFill>
                  <a:srgbClr val="FF0000"/>
                </a:solidFill>
              </a:endParaRPr>
            </a:p>
          </p:txBody>
        </p:sp>
      </p:grpSp>
      <p:sp>
        <p:nvSpPr>
          <p:cNvPr id="3" name="幻灯片编号占位符 2"/>
          <p:cNvSpPr>
            <a:spLocks noGrp="1"/>
          </p:cNvSpPr>
          <p:nvPr>
            <p:ph type="sldNum" sz="quarter" idx="12"/>
          </p:nvPr>
        </p:nvSpPr>
        <p:spPr/>
        <p:txBody>
          <a:bodyPr/>
          <a:lstStyle/>
          <a:p>
            <a:fld id="{0C913308-F349-4B6D-A68A-DD1791B4A57B}" type="slidenum">
              <a:rPr lang="zh-CN" altLang="en-US" smtClean="0"/>
              <a:pPr/>
              <a:t>8</a:t>
            </a:fld>
            <a:endParaRPr lang="zh-CN" altLang="en-US"/>
          </a:p>
        </p:txBody>
      </p:sp>
    </p:spTree>
    <p:extLst>
      <p:ext uri="{BB962C8B-B14F-4D97-AF65-F5344CB8AC3E}">
        <p14:creationId xmlns:p14="http://schemas.microsoft.com/office/powerpoint/2010/main" val="18042171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Dataset:</a:t>
            </a:r>
            <a:r>
              <a:rPr kumimoji="1" lang="zh-CN" altLang="en-US" dirty="0" smtClean="0"/>
              <a:t> </a:t>
            </a:r>
            <a:r>
              <a:rPr kumimoji="1" lang="en-US" altLang="zh-CN" dirty="0" smtClean="0"/>
              <a:t>description</a:t>
            </a:r>
            <a:endParaRPr kumimoji="1" lang="zh-CN" altLang="en-US" dirty="0"/>
          </a:p>
        </p:txBody>
      </p:sp>
      <p:sp>
        <p:nvSpPr>
          <p:cNvPr id="3" name="内容占位符 2"/>
          <p:cNvSpPr>
            <a:spLocks noGrp="1"/>
          </p:cNvSpPr>
          <p:nvPr>
            <p:ph idx="1"/>
          </p:nvPr>
        </p:nvSpPr>
        <p:spPr>
          <a:xfrm>
            <a:off x="374848" y="1412776"/>
            <a:ext cx="8229600" cy="1872208"/>
          </a:xfrm>
        </p:spPr>
        <p:txBody>
          <a:bodyPr>
            <a:normAutofit fontScale="92500"/>
          </a:bodyPr>
          <a:lstStyle/>
          <a:p>
            <a:pPr>
              <a:lnSpc>
                <a:spcPct val="120000"/>
              </a:lnSpc>
            </a:pPr>
            <a:r>
              <a:rPr kumimoji="1" lang="en-US" altLang="zh-CN" sz="2400" dirty="0" smtClean="0"/>
              <a:t>HTTP-level logs from </a:t>
            </a:r>
            <a:r>
              <a:rPr kumimoji="1" lang="en-US" altLang="zh-CN" sz="2400" i="1" dirty="0" smtClean="0">
                <a:solidFill>
                  <a:srgbClr val="FF0000"/>
                </a:solidFill>
              </a:rPr>
              <a:t>all</a:t>
            </a:r>
            <a:r>
              <a:rPr kumimoji="1" lang="en-US" altLang="zh-CN" sz="2400" dirty="0" smtClean="0"/>
              <a:t> the</a:t>
            </a:r>
            <a:r>
              <a:rPr kumimoji="1" lang="zh-CN" altLang="en-US" sz="2400" dirty="0" smtClean="0"/>
              <a:t> </a:t>
            </a:r>
            <a:r>
              <a:rPr kumimoji="1" lang="en-US" altLang="zh-CN" sz="2400" dirty="0" smtClean="0"/>
              <a:t>storage front-end servers for 1 week</a:t>
            </a:r>
          </a:p>
          <a:p>
            <a:pPr lvl="1">
              <a:lnSpc>
                <a:spcPct val="120000"/>
              </a:lnSpc>
            </a:pPr>
            <a:r>
              <a:rPr kumimoji="1" lang="en-US" altLang="zh-CN" sz="2000" dirty="0" smtClean="0">
                <a:solidFill>
                  <a:srgbClr val="FF0000"/>
                </a:solidFill>
              </a:rPr>
              <a:t>Mobile</a:t>
            </a:r>
            <a:r>
              <a:rPr kumimoji="1" lang="en-US" altLang="zh-CN" sz="2000" dirty="0" smtClean="0"/>
              <a:t>: 349 million from 1.1 million users using 1.4 million devices</a:t>
            </a:r>
          </a:p>
          <a:p>
            <a:pPr lvl="1">
              <a:lnSpc>
                <a:spcPct val="120000"/>
              </a:lnSpc>
            </a:pPr>
            <a:r>
              <a:rPr kumimoji="1" lang="en-US" altLang="zh-CN" sz="2000" dirty="0" smtClean="0">
                <a:solidFill>
                  <a:srgbClr val="FF0000"/>
                </a:solidFill>
              </a:rPr>
              <a:t>PC-based</a:t>
            </a:r>
            <a:r>
              <a:rPr kumimoji="1" lang="en-US" altLang="zh-CN" sz="2000" dirty="0" smtClean="0"/>
              <a:t>: 1.2 billion from over 2 million users</a:t>
            </a:r>
          </a:p>
          <a:p>
            <a:pPr>
              <a:lnSpc>
                <a:spcPct val="120000"/>
              </a:lnSpc>
            </a:pPr>
            <a:r>
              <a:rPr kumimoji="1" lang="en-US" altLang="zh-CN" sz="2400" dirty="0" smtClean="0"/>
              <a:t>Packet-level traces from one server: 40,386 flows</a:t>
            </a:r>
          </a:p>
        </p:txBody>
      </p:sp>
      <p:sp>
        <p:nvSpPr>
          <p:cNvPr id="4" name="页脚占位符 3"/>
          <p:cNvSpPr>
            <a:spLocks noGrp="1"/>
          </p:cNvSpPr>
          <p:nvPr>
            <p:ph type="ftr" sz="quarter" idx="11"/>
          </p:nvPr>
        </p:nvSpPr>
        <p:spPr/>
        <p:txBody>
          <a:bodyPr/>
          <a:lstStyle/>
          <a:p>
            <a:r>
              <a:rPr lang="en-US" altLang="zh-CN" smtClean="0"/>
              <a:t>IMC 2016, Santa</a:t>
            </a:r>
            <a:r>
              <a:rPr lang="zh-CN" altLang="en-US" smtClean="0"/>
              <a:t> </a:t>
            </a:r>
            <a:r>
              <a:rPr lang="en-US" altLang="zh-CN" smtClean="0"/>
              <a:t>Monica, CA</a:t>
            </a:r>
            <a:endParaRPr lang="zh-CN" altLang="en-US" dirty="0"/>
          </a:p>
        </p:txBody>
      </p:sp>
      <p:pic>
        <p:nvPicPr>
          <p:cNvPr id="6" name="图片 5"/>
          <p:cNvPicPr>
            <a:picLocks noChangeAspect="1"/>
          </p:cNvPicPr>
          <p:nvPr/>
        </p:nvPicPr>
        <p:blipFill>
          <a:blip r:embed="rId3"/>
          <a:stretch>
            <a:fillRect/>
          </a:stretch>
        </p:blipFill>
        <p:spPr>
          <a:xfrm>
            <a:off x="1850186" y="4293096"/>
            <a:ext cx="504056" cy="756638"/>
          </a:xfrm>
          <a:prstGeom prst="rect">
            <a:avLst/>
          </a:prstGeom>
        </p:spPr>
      </p:pic>
      <p:grpSp>
        <p:nvGrpSpPr>
          <p:cNvPr id="14" name="组 13"/>
          <p:cNvGrpSpPr/>
          <p:nvPr/>
        </p:nvGrpSpPr>
        <p:grpSpPr>
          <a:xfrm>
            <a:off x="6984776" y="3861048"/>
            <a:ext cx="1728192" cy="1001332"/>
            <a:chOff x="5220072" y="3429000"/>
            <a:chExt cx="2592288" cy="1649404"/>
          </a:xfrm>
        </p:grpSpPr>
        <p:pic>
          <p:nvPicPr>
            <p:cNvPr id="10" name="Picture 27" descr="ICON_Cloud_Q3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3429000"/>
              <a:ext cx="2592288" cy="164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5"/>
            <a:stretch>
              <a:fillRect/>
            </a:stretch>
          </p:blipFill>
          <p:spPr>
            <a:xfrm>
              <a:off x="5436096" y="3861048"/>
              <a:ext cx="936104" cy="882612"/>
            </a:xfrm>
            <a:prstGeom prst="rect">
              <a:avLst/>
            </a:prstGeom>
          </p:spPr>
        </p:pic>
        <p:pic>
          <p:nvPicPr>
            <p:cNvPr id="12" name="图片 11"/>
            <p:cNvPicPr>
              <a:picLocks noChangeAspect="1"/>
            </p:cNvPicPr>
            <p:nvPr/>
          </p:nvPicPr>
          <p:blipFill>
            <a:blip r:embed="rId5"/>
            <a:stretch>
              <a:fillRect/>
            </a:stretch>
          </p:blipFill>
          <p:spPr>
            <a:xfrm>
              <a:off x="6012160" y="3914540"/>
              <a:ext cx="936104" cy="882612"/>
            </a:xfrm>
            <a:prstGeom prst="rect">
              <a:avLst/>
            </a:prstGeom>
          </p:spPr>
        </p:pic>
        <p:pic>
          <p:nvPicPr>
            <p:cNvPr id="13" name="图片 12"/>
            <p:cNvPicPr>
              <a:picLocks noChangeAspect="1"/>
            </p:cNvPicPr>
            <p:nvPr/>
          </p:nvPicPr>
          <p:blipFill>
            <a:blip r:embed="rId5"/>
            <a:stretch>
              <a:fillRect/>
            </a:stretch>
          </p:blipFill>
          <p:spPr>
            <a:xfrm>
              <a:off x="6588224" y="3986548"/>
              <a:ext cx="936104" cy="882612"/>
            </a:xfrm>
            <a:prstGeom prst="rect">
              <a:avLst/>
            </a:prstGeom>
          </p:spPr>
        </p:pic>
      </p:grpSp>
      <p:cxnSp>
        <p:nvCxnSpPr>
          <p:cNvPr id="15" name="直线箭头连接符 14"/>
          <p:cNvCxnSpPr/>
          <p:nvPr/>
        </p:nvCxnSpPr>
        <p:spPr>
          <a:xfrm>
            <a:off x="2786290" y="4581128"/>
            <a:ext cx="3816424" cy="0"/>
          </a:xfrm>
          <a:prstGeom prst="straightConnector1">
            <a:avLst/>
          </a:prstGeom>
          <a:ln w="57150" cmpd="sng">
            <a:solidFill>
              <a:schemeClr val="bg1">
                <a:lumMod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9" name="文本框 18"/>
          <p:cNvSpPr txBox="1"/>
          <p:nvPr/>
        </p:nvSpPr>
        <p:spPr>
          <a:xfrm>
            <a:off x="1368152" y="5085184"/>
            <a:ext cx="1344564" cy="646331"/>
          </a:xfrm>
          <a:prstGeom prst="rect">
            <a:avLst/>
          </a:prstGeom>
          <a:noFill/>
        </p:spPr>
        <p:txBody>
          <a:bodyPr wrap="none" rtlCol="0">
            <a:spAutoFit/>
          </a:bodyPr>
          <a:lstStyle/>
          <a:p>
            <a:r>
              <a:rPr kumimoji="1" lang="en-US" altLang="zh-CN" i="1" dirty="0" smtClean="0">
                <a:solidFill>
                  <a:srgbClr val="FF0000"/>
                </a:solidFill>
              </a:rPr>
              <a:t>OS type, </a:t>
            </a:r>
          </a:p>
          <a:p>
            <a:r>
              <a:rPr kumimoji="1" lang="en-US" altLang="zh-CN" i="1" dirty="0" smtClean="0">
                <a:solidFill>
                  <a:srgbClr val="FF0000"/>
                </a:solidFill>
              </a:rPr>
              <a:t>ID (</a:t>
            </a:r>
            <a:r>
              <a:rPr kumimoji="1" lang="en-US" altLang="zh-CN" i="1" dirty="0" err="1" smtClean="0">
                <a:solidFill>
                  <a:srgbClr val="FF0000"/>
                </a:solidFill>
              </a:rPr>
              <a:t>annony</a:t>
            </a:r>
            <a:r>
              <a:rPr kumimoji="1" lang="en-US" altLang="zh-CN" i="1" dirty="0" smtClean="0">
                <a:solidFill>
                  <a:srgbClr val="FF0000"/>
                </a:solidFill>
              </a:rPr>
              <a:t>.)</a:t>
            </a:r>
            <a:endParaRPr kumimoji="1" lang="zh-CN" altLang="en-US" dirty="0">
              <a:solidFill>
                <a:srgbClr val="FF0000"/>
              </a:solidFill>
            </a:endParaRPr>
          </a:p>
        </p:txBody>
      </p:sp>
      <p:grpSp>
        <p:nvGrpSpPr>
          <p:cNvPr id="29" name="组 28"/>
          <p:cNvGrpSpPr/>
          <p:nvPr/>
        </p:nvGrpSpPr>
        <p:grpSpPr>
          <a:xfrm>
            <a:off x="338018" y="3573016"/>
            <a:ext cx="2802731" cy="1620576"/>
            <a:chOff x="1115616" y="3861048"/>
            <a:chExt cx="2802731" cy="1620576"/>
          </a:xfrm>
        </p:grpSpPr>
        <p:pic>
          <p:nvPicPr>
            <p:cNvPr id="7" name="Picture 16" descr="ICON_Person_Green_Q408.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35696" y="3861048"/>
              <a:ext cx="451300" cy="78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文本框 19"/>
            <p:cNvSpPr txBox="1"/>
            <p:nvPr/>
          </p:nvSpPr>
          <p:spPr>
            <a:xfrm>
              <a:off x="2123728" y="4077072"/>
              <a:ext cx="1794619" cy="369332"/>
            </a:xfrm>
            <a:prstGeom prst="rect">
              <a:avLst/>
            </a:prstGeom>
            <a:noFill/>
          </p:spPr>
          <p:txBody>
            <a:bodyPr wrap="none" rtlCol="0">
              <a:spAutoFit/>
            </a:bodyPr>
            <a:lstStyle/>
            <a:p>
              <a:r>
                <a:rPr kumimoji="1" lang="en-US" altLang="zh-CN" i="1" dirty="0" smtClean="0">
                  <a:solidFill>
                    <a:srgbClr val="FF0000"/>
                  </a:solidFill>
                </a:rPr>
                <a:t>user ID (</a:t>
              </a:r>
              <a:r>
                <a:rPr kumimoji="1" lang="en-US" altLang="zh-CN" i="1" dirty="0" err="1" smtClean="0">
                  <a:solidFill>
                    <a:srgbClr val="FF0000"/>
                  </a:solidFill>
                </a:rPr>
                <a:t>annony</a:t>
              </a:r>
              <a:r>
                <a:rPr kumimoji="1" lang="en-US" altLang="zh-CN" i="1" dirty="0" smtClean="0">
                  <a:solidFill>
                    <a:srgbClr val="FF0000"/>
                  </a:solidFill>
                </a:rPr>
                <a:t>.)</a:t>
              </a:r>
              <a:endParaRPr kumimoji="1" lang="zh-CN" altLang="en-US" dirty="0">
                <a:solidFill>
                  <a:srgbClr val="FF0000"/>
                </a:solidFill>
              </a:endParaRPr>
            </a:p>
          </p:txBody>
        </p:sp>
        <p:pic>
          <p:nvPicPr>
            <p:cNvPr id="21" name="图片 20"/>
            <p:cNvPicPr>
              <a:picLocks noChangeAspect="1"/>
            </p:cNvPicPr>
            <p:nvPr/>
          </p:nvPicPr>
          <p:blipFill>
            <a:blip r:embed="rId3"/>
            <a:stretch>
              <a:fillRect/>
            </a:stretch>
          </p:blipFill>
          <p:spPr>
            <a:xfrm>
              <a:off x="1115616" y="4653136"/>
              <a:ext cx="360040" cy="540456"/>
            </a:xfrm>
            <a:prstGeom prst="rect">
              <a:avLst/>
            </a:prstGeom>
          </p:spPr>
        </p:pic>
        <p:pic>
          <p:nvPicPr>
            <p:cNvPr id="22" name="图片 21"/>
            <p:cNvPicPr>
              <a:picLocks noChangeAspect="1"/>
            </p:cNvPicPr>
            <p:nvPr/>
          </p:nvPicPr>
          <p:blipFill>
            <a:blip r:embed="rId3"/>
            <a:stretch>
              <a:fillRect/>
            </a:stretch>
          </p:blipFill>
          <p:spPr>
            <a:xfrm>
              <a:off x="1835696" y="4941168"/>
              <a:ext cx="360040" cy="540456"/>
            </a:xfrm>
            <a:prstGeom prst="rect">
              <a:avLst/>
            </a:prstGeom>
          </p:spPr>
        </p:pic>
        <p:cxnSp>
          <p:nvCxnSpPr>
            <p:cNvPr id="24" name="直线箭头连接符 23"/>
            <p:cNvCxnSpPr/>
            <p:nvPr/>
          </p:nvCxnSpPr>
          <p:spPr>
            <a:xfrm flipH="1">
              <a:off x="1547664" y="4509120"/>
              <a:ext cx="288032" cy="216024"/>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26" name="直线箭头连接符 25"/>
            <p:cNvCxnSpPr>
              <a:stCxn id="7" idx="2"/>
              <a:endCxn id="22" idx="0"/>
            </p:cNvCxnSpPr>
            <p:nvPr/>
          </p:nvCxnSpPr>
          <p:spPr>
            <a:xfrm flipH="1">
              <a:off x="2015716" y="4642457"/>
              <a:ext cx="45630" cy="298711"/>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28" name="直线箭头连接符 27"/>
            <p:cNvCxnSpPr/>
            <p:nvPr/>
          </p:nvCxnSpPr>
          <p:spPr>
            <a:xfrm>
              <a:off x="2195736" y="4581128"/>
              <a:ext cx="504056" cy="144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2" name="文本框 31"/>
          <p:cNvSpPr txBox="1"/>
          <p:nvPr/>
        </p:nvSpPr>
        <p:spPr>
          <a:xfrm>
            <a:off x="3744416" y="4581128"/>
            <a:ext cx="2509458" cy="1200329"/>
          </a:xfrm>
          <a:prstGeom prst="rect">
            <a:avLst/>
          </a:prstGeom>
          <a:noFill/>
        </p:spPr>
        <p:txBody>
          <a:bodyPr wrap="none" rtlCol="0">
            <a:spAutoFit/>
          </a:bodyPr>
          <a:lstStyle/>
          <a:p>
            <a:r>
              <a:rPr kumimoji="1" lang="en-US" altLang="zh-CN" i="1" dirty="0" smtClean="0">
                <a:solidFill>
                  <a:srgbClr val="FF0000"/>
                </a:solidFill>
              </a:rPr>
              <a:t>timestamp, </a:t>
            </a:r>
          </a:p>
          <a:p>
            <a:r>
              <a:rPr kumimoji="1" lang="en-US" altLang="zh-CN" i="1" dirty="0" smtClean="0">
                <a:solidFill>
                  <a:srgbClr val="FF0000"/>
                </a:solidFill>
              </a:rPr>
              <a:t>Req. type (file or chunk),</a:t>
            </a:r>
          </a:p>
          <a:p>
            <a:r>
              <a:rPr kumimoji="1" lang="en-US" altLang="zh-CN" i="1" dirty="0" smtClean="0">
                <a:solidFill>
                  <a:srgbClr val="FF0000"/>
                </a:solidFill>
              </a:rPr>
              <a:t>data volume,</a:t>
            </a:r>
          </a:p>
          <a:p>
            <a:r>
              <a:rPr kumimoji="1" lang="en-US" altLang="zh-CN" i="1" dirty="0" smtClean="0">
                <a:solidFill>
                  <a:srgbClr val="FF0000"/>
                </a:solidFill>
              </a:rPr>
              <a:t>Avg. RTT</a:t>
            </a:r>
          </a:p>
        </p:txBody>
      </p:sp>
      <p:sp>
        <p:nvSpPr>
          <p:cNvPr id="34" name="文本框 33"/>
          <p:cNvSpPr txBox="1"/>
          <p:nvPr/>
        </p:nvSpPr>
        <p:spPr>
          <a:xfrm>
            <a:off x="4176464" y="4139788"/>
            <a:ext cx="1553205" cy="369332"/>
          </a:xfrm>
          <a:prstGeom prst="rect">
            <a:avLst/>
          </a:prstGeom>
          <a:noFill/>
        </p:spPr>
        <p:txBody>
          <a:bodyPr wrap="none" rtlCol="0">
            <a:spAutoFit/>
          </a:bodyPr>
          <a:lstStyle/>
          <a:p>
            <a:r>
              <a:rPr kumimoji="1" lang="en-US" altLang="zh-CN" dirty="0" smtClean="0"/>
              <a:t>HTTP over TCP</a:t>
            </a:r>
            <a:endParaRPr kumimoji="1" lang="zh-CN" altLang="en-US" dirty="0"/>
          </a:p>
        </p:txBody>
      </p:sp>
      <p:sp>
        <p:nvSpPr>
          <p:cNvPr id="35" name="文本框 34"/>
          <p:cNvSpPr txBox="1"/>
          <p:nvPr/>
        </p:nvSpPr>
        <p:spPr>
          <a:xfrm>
            <a:off x="6624736" y="4869160"/>
            <a:ext cx="2555776" cy="646331"/>
          </a:xfrm>
          <a:prstGeom prst="rect">
            <a:avLst/>
          </a:prstGeom>
          <a:noFill/>
        </p:spPr>
        <p:txBody>
          <a:bodyPr wrap="square" rtlCol="0">
            <a:spAutoFit/>
          </a:bodyPr>
          <a:lstStyle/>
          <a:p>
            <a:r>
              <a:rPr kumimoji="1" lang="en-US" altLang="zh-CN" i="1" dirty="0" smtClean="0">
                <a:solidFill>
                  <a:srgbClr val="FF0000"/>
                </a:solidFill>
              </a:rPr>
              <a:t>time duration to process the req.</a:t>
            </a:r>
            <a:endParaRPr kumimoji="1" lang="zh-CN" altLang="en-US" dirty="0">
              <a:solidFill>
                <a:srgbClr val="FF0000"/>
              </a:solidFill>
            </a:endParaRPr>
          </a:p>
        </p:txBody>
      </p:sp>
      <p:sp>
        <p:nvSpPr>
          <p:cNvPr id="5" name="幻灯片编号占位符 4"/>
          <p:cNvSpPr>
            <a:spLocks noGrp="1"/>
          </p:cNvSpPr>
          <p:nvPr>
            <p:ph type="sldNum" sz="quarter" idx="12"/>
          </p:nvPr>
        </p:nvSpPr>
        <p:spPr/>
        <p:txBody>
          <a:bodyPr/>
          <a:lstStyle/>
          <a:p>
            <a:fld id="{0C913308-F349-4B6D-A68A-DD1791B4A57B}" type="slidenum">
              <a:rPr lang="zh-CN" altLang="en-US" smtClean="0"/>
              <a:pPr/>
              <a:t>9</a:t>
            </a:fld>
            <a:endParaRPr lang="zh-CN" altLang="en-US"/>
          </a:p>
        </p:txBody>
      </p:sp>
    </p:spTree>
    <p:extLst>
      <p:ext uri="{BB962C8B-B14F-4D97-AF65-F5344CB8AC3E}">
        <p14:creationId xmlns:p14="http://schemas.microsoft.com/office/powerpoint/2010/main" val="2954740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2" grpId="0"/>
      <p:bldP spid="3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6506</TotalTime>
  <Words>3890</Words>
  <Application>Microsoft Macintosh PowerPoint</Application>
  <PresentationFormat>全屏显示(4:3)</PresentationFormat>
  <Paragraphs>390</Paragraphs>
  <Slides>28</Slides>
  <Notes>27</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Office 主题</vt:lpstr>
      <vt:lpstr>An Empirical Analysis of a Large-scale Mobile Cloud Storage Service </vt:lpstr>
      <vt:lpstr>Prevalence of Personal Cloud Storage</vt:lpstr>
      <vt:lpstr>Prevalence of Personal Cloud Storage</vt:lpstr>
      <vt:lpstr>Personal Cloud Storage Meets Mobile Internet</vt:lpstr>
      <vt:lpstr>Motivation of Our Work</vt:lpstr>
      <vt:lpstr>Contributions</vt:lpstr>
      <vt:lpstr>A glance at the examined service</vt:lpstr>
      <vt:lpstr>A glance at the examined service</vt:lpstr>
      <vt:lpstr>Dataset: description</vt:lpstr>
      <vt:lpstr>Dataset: limitations</vt:lpstr>
      <vt:lpstr>Session Identification</vt:lpstr>
      <vt:lpstr>Session Identification</vt:lpstr>
      <vt:lpstr>Session Characteristics</vt:lpstr>
      <vt:lpstr>Storage-only session size (in bytes)</vt:lpstr>
      <vt:lpstr>Retrieval-only session size (in bytes)</vt:lpstr>
      <vt:lpstr>Modeling average file size</vt:lpstr>
      <vt:lpstr>Individuals’ Usage Patterns</vt:lpstr>
      <vt:lpstr>Individuals’ Usage Patterns</vt:lpstr>
      <vt:lpstr>Summary of User Behavior</vt:lpstr>
      <vt:lpstr>Data Transmission Performance</vt:lpstr>
      <vt:lpstr>TCP Inflight Size Analysis --a storage flow</vt:lpstr>
      <vt:lpstr>Sending Window Estimation</vt:lpstr>
      <vt:lpstr>SSAI: slow start after idle</vt:lpstr>
      <vt:lpstr>Who contributes most to the idle time?</vt:lpstr>
      <vt:lpstr>Solutions for Performance Improvement</vt:lpstr>
      <vt:lpstr>Another Takeaway: what is the mobile cloud storage service?</vt:lpstr>
      <vt:lpstr>Thanks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Watching TV from everywhere: A study of the PPTV VoD system</dc:title>
  <dc:creator>zyli</dc:creator>
  <cp:lastModifiedBy>Zhenyu Li</cp:lastModifiedBy>
  <cp:revision>310</cp:revision>
  <dcterms:created xsi:type="dcterms:W3CDTF">2012-11-13T08:44:20Z</dcterms:created>
  <dcterms:modified xsi:type="dcterms:W3CDTF">2016-11-15T21:09:39Z</dcterms:modified>
</cp:coreProperties>
</file>